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Montserrat"/>
      <p:regular r:id="rId39"/>
      <p:bold r:id="rId40"/>
      <p:italic r:id="rId41"/>
      <p:boldItalic r:id="rId42"/>
    </p:embeddedFont>
    <p:embeddedFont>
      <p:font typeface="Geologica Medium"/>
      <p:regular r:id="rId43"/>
      <p:bold r:id="rId44"/>
    </p:embeddedFont>
    <p:embeddedFont>
      <p:font typeface="Geologica"/>
      <p:regular r:id="rId45"/>
      <p:bold r:id="rId46"/>
    </p:embeddedFont>
    <p:embeddedFont>
      <p:font typeface="Geologica Light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20" Type="http://schemas.openxmlformats.org/officeDocument/2006/relationships/slide" Target="slides/slide15.xml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22" Type="http://schemas.openxmlformats.org/officeDocument/2006/relationships/slide" Target="slides/slide17.xml"/><Relationship Id="rId44" Type="http://schemas.openxmlformats.org/officeDocument/2006/relationships/font" Target="fonts/GeologicaMedium-bold.fntdata"/><Relationship Id="rId21" Type="http://schemas.openxmlformats.org/officeDocument/2006/relationships/slide" Target="slides/slide16.xml"/><Relationship Id="rId43" Type="http://schemas.openxmlformats.org/officeDocument/2006/relationships/font" Target="fonts/GeologicaMedium-regular.fntdata"/><Relationship Id="rId24" Type="http://schemas.openxmlformats.org/officeDocument/2006/relationships/slide" Target="slides/slide19.xml"/><Relationship Id="rId46" Type="http://schemas.openxmlformats.org/officeDocument/2006/relationships/font" Target="fonts/Geologica-bold.fntdata"/><Relationship Id="rId23" Type="http://schemas.openxmlformats.org/officeDocument/2006/relationships/slide" Target="slides/slide18.xml"/><Relationship Id="rId45" Type="http://schemas.openxmlformats.org/officeDocument/2006/relationships/font" Target="fonts/Geologica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GeologicaLight-bold.fntdata"/><Relationship Id="rId25" Type="http://schemas.openxmlformats.org/officeDocument/2006/relationships/slide" Target="slides/slide20.xml"/><Relationship Id="rId47" Type="http://schemas.openxmlformats.org/officeDocument/2006/relationships/font" Target="fonts/GeologicaLight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f776a34e85_1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Попросить всех скачать репозиторий, подождать пару минут</a:t>
            </a:r>
            <a:endParaRPr/>
          </a:p>
        </p:txBody>
      </p:sp>
      <p:sp>
        <p:nvSpPr>
          <p:cNvPr id="288" name="Google Shape;288;g2f776a34e85_1_27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f77af0bec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f77af0bec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f77af0bec2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f77af0bec2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f77af0bec2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f77af0bec2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f77af0bec2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2f77af0bec2_0_4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f77af0bec2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2f77af0bec2_0_4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f77af0bec2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2f77af0bec2_0_4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f77af0bec2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2f77af0bec2_0_4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f77af0bec2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f77af0bec2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d2b4a4b55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E599"/>
                </a:highlight>
              </a:rPr>
              <a:t>Преподаватель открывает IDE и демонстрирует выполнение этих тестов. На примере рассказывает про DiffReporter и AutoApproveReporter. Так же рассказывает про логер и возможные трюки с ним</a:t>
            </a:r>
            <a:endParaRPr/>
          </a:p>
        </p:txBody>
      </p:sp>
      <p:sp>
        <p:nvSpPr>
          <p:cNvPr id="424" name="Google Shape;424;g2d2b4a4b552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d2b4a4b55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d2b4a4b55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f77af0be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2f77af0bec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d2b4a4b55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2d2b4a4b552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ff9b48954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2ff9b489542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ff9b48954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2ff9b489542_0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ff9b48954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59" name="Google Shape;459;g2ff9b489542_0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1cdf78555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31cdf785555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1cdf78555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1cdf78555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1cdf78555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81" name="Google Shape;481;g31cdf785555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1cdf78555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1cdf78555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1cdf78555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1cdf78555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1cdf78555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31cdf785555_0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f77af0bec2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2f77af0bec2_0_4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1cdf78555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1cdf78555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1cdf78555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10" name="Google Shape;510;g31cdf785555_0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1cdf78555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1cdf78555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ff9b48954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g2ff9b489542_0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f77af0bec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</a:rPr>
              <a:t>В прошлом решении есть недостаток компонуемости. Выделенные методы вряд ли где-то ещё понадобятся.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</a:rPr>
              <a:t>Однако, продолжая прошлую задачу, можно было дополнительно выделить абстракцию Токенайзера, с помощью которого остальные методы реализуются в одну простую строчку.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Такой Tokenizer может оказаться полезным в других задачах парсинга текстов.</a:t>
            </a:r>
            <a:endParaRPr/>
          </a:p>
        </p:txBody>
      </p:sp>
      <p:sp>
        <p:nvSpPr>
          <p:cNvPr id="311" name="Google Shape;311;g2f77af0bec2_0_26:notes"/>
          <p:cNvSpPr/>
          <p:nvPr>
            <p:ph idx="2" type="sldImg"/>
          </p:nvPr>
        </p:nvSpPr>
        <p:spPr>
          <a:xfrm>
            <a:off x="1143225" y="685800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f77af0bec2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2f77af0bec2_0_3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f77af0bec2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f77af0bec2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f77af0bec2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2f77af0bec2_0_3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f77af0bec2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f77af0bec2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f77af0bec2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2f77af0bec2_0_3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1">
  <p:cSld name="Титул 1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446062" y="438150"/>
            <a:ext cx="4050000" cy="2260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446061" y="3163581"/>
            <a:ext cx="4050000" cy="2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body"/>
          </p:nvPr>
        </p:nvSpPr>
        <p:spPr>
          <a:xfrm>
            <a:off x="446061" y="3448929"/>
            <a:ext cx="4049999" cy="50684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body"/>
          </p:nvPr>
        </p:nvSpPr>
        <p:spPr>
          <a:xfrm>
            <a:off x="6137413" y="4406920"/>
            <a:ext cx="2566056" cy="218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" name="Google Shape;16;p2"/>
          <p:cNvSpPr/>
          <p:nvPr/>
        </p:nvSpPr>
        <p:spPr>
          <a:xfrm>
            <a:off x="5329444" y="857438"/>
            <a:ext cx="2969550" cy="2969550"/>
          </a:xfrm>
          <a:prstGeom prst="roundRect">
            <a:avLst>
              <a:gd fmla="val 16667" name="adj"/>
            </a:avLst>
          </a:prstGeom>
          <a:solidFill>
            <a:srgbClr val="262626"/>
          </a:solidFill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Google Shape;17;p2"/>
          <p:cNvSpPr/>
          <p:nvPr>
            <p:ph idx="4" type="pic"/>
          </p:nvPr>
        </p:nvSpPr>
        <p:spPr>
          <a:xfrm>
            <a:off x="5728454" y="453301"/>
            <a:ext cx="2969550" cy="296955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pic>
        <p:nvPicPr>
          <p:cNvPr id="18" name="Google Shape;18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0653" y="4451372"/>
            <a:ext cx="848189" cy="224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рупный тезис">
  <p:cSld name="Крупный тезис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440531" y="3806687"/>
            <a:ext cx="5400000" cy="81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type="title"/>
          </p:nvPr>
        </p:nvSpPr>
        <p:spPr>
          <a:xfrm>
            <a:off x="440531" y="438150"/>
            <a:ext cx="5400000" cy="2706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3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цифры крупно">
  <p:cSld name="2 цифры крупно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" type="subTitle"/>
          </p:nvPr>
        </p:nvSpPr>
        <p:spPr>
          <a:xfrm>
            <a:off x="440531" y="3249560"/>
            <a:ext cx="3509463" cy="964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2" name="Google Shape;52;p12"/>
          <p:cNvSpPr txBox="1"/>
          <p:nvPr>
            <p:ph idx="2" type="body"/>
          </p:nvPr>
        </p:nvSpPr>
        <p:spPr>
          <a:xfrm>
            <a:off x="440531" y="2161762"/>
            <a:ext cx="3509464" cy="902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300"/>
              <a:buNone/>
              <a:defRPr b="1" sz="83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9pPr>
          </a:lstStyle>
          <a:p/>
        </p:txBody>
      </p:sp>
      <p:sp>
        <p:nvSpPr>
          <p:cNvPr id="53" name="Google Shape;53;p12"/>
          <p:cNvSpPr txBox="1"/>
          <p:nvPr>
            <p:ph idx="3" type="body"/>
          </p:nvPr>
        </p:nvSpPr>
        <p:spPr>
          <a:xfrm>
            <a:off x="4587157" y="2161762"/>
            <a:ext cx="3509463" cy="902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300"/>
              <a:buNone/>
              <a:defRPr b="1" sz="83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9pPr>
          </a:lstStyle>
          <a:p/>
        </p:txBody>
      </p:sp>
      <p:sp>
        <p:nvSpPr>
          <p:cNvPr id="54" name="Google Shape;54;p12"/>
          <p:cNvSpPr txBox="1"/>
          <p:nvPr>
            <p:ph idx="4" type="body"/>
          </p:nvPr>
        </p:nvSpPr>
        <p:spPr>
          <a:xfrm>
            <a:off x="4587156" y="3249561"/>
            <a:ext cx="3509462" cy="964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5" name="Google Shape;55;p12"/>
          <p:cNvSpPr txBox="1"/>
          <p:nvPr>
            <p:ph type="title"/>
          </p:nvPr>
        </p:nvSpPr>
        <p:spPr>
          <a:xfrm>
            <a:off x="440531" y="438150"/>
            <a:ext cx="8262937" cy="9433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фактов">
  <p:cSld name="6 важных цифр 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6111647" y="3592997"/>
            <a:ext cx="24300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2" type="body"/>
          </p:nvPr>
        </p:nvSpPr>
        <p:spPr>
          <a:xfrm>
            <a:off x="6111647" y="2857409"/>
            <a:ext cx="2429997" cy="676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b="1" sz="45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9pPr>
          </a:lstStyle>
          <a:p/>
        </p:txBody>
      </p:sp>
      <p:sp>
        <p:nvSpPr>
          <p:cNvPr id="59" name="Google Shape;59;p13"/>
          <p:cNvSpPr txBox="1"/>
          <p:nvPr>
            <p:ph idx="3" type="body"/>
          </p:nvPr>
        </p:nvSpPr>
        <p:spPr>
          <a:xfrm>
            <a:off x="6111647" y="1762785"/>
            <a:ext cx="24300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4" type="body"/>
          </p:nvPr>
        </p:nvSpPr>
        <p:spPr>
          <a:xfrm>
            <a:off x="6111647" y="1037053"/>
            <a:ext cx="2429998" cy="676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b="1" sz="45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9pPr>
          </a:lstStyle>
          <a:p/>
        </p:txBody>
      </p:sp>
      <p:sp>
        <p:nvSpPr>
          <p:cNvPr id="61" name="Google Shape;61;p13"/>
          <p:cNvSpPr txBox="1"/>
          <p:nvPr>
            <p:ph type="title"/>
          </p:nvPr>
        </p:nvSpPr>
        <p:spPr>
          <a:xfrm>
            <a:off x="440531" y="438150"/>
            <a:ext cx="8262937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5" type="body"/>
          </p:nvPr>
        </p:nvSpPr>
        <p:spPr>
          <a:xfrm>
            <a:off x="439510" y="1762785"/>
            <a:ext cx="24300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6" type="body"/>
          </p:nvPr>
        </p:nvSpPr>
        <p:spPr>
          <a:xfrm>
            <a:off x="439509" y="1037053"/>
            <a:ext cx="2429999" cy="676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b="1" sz="45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9pPr>
          </a:lstStyle>
          <a:p/>
        </p:txBody>
      </p:sp>
      <p:sp>
        <p:nvSpPr>
          <p:cNvPr id="64" name="Google Shape;64;p13"/>
          <p:cNvSpPr txBox="1"/>
          <p:nvPr>
            <p:ph idx="7" type="body"/>
          </p:nvPr>
        </p:nvSpPr>
        <p:spPr>
          <a:xfrm>
            <a:off x="439510" y="3592997"/>
            <a:ext cx="24300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8" type="body"/>
          </p:nvPr>
        </p:nvSpPr>
        <p:spPr>
          <a:xfrm>
            <a:off x="439510" y="2857409"/>
            <a:ext cx="2429998" cy="676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b="1" sz="45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9pPr>
          </a:lstStyle>
          <a:p/>
        </p:txBody>
      </p:sp>
      <p:sp>
        <p:nvSpPr>
          <p:cNvPr id="66" name="Google Shape;66;p13"/>
          <p:cNvSpPr txBox="1"/>
          <p:nvPr>
            <p:ph idx="9" type="body"/>
          </p:nvPr>
        </p:nvSpPr>
        <p:spPr>
          <a:xfrm>
            <a:off x="3282722" y="1762785"/>
            <a:ext cx="24300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13" type="body"/>
          </p:nvPr>
        </p:nvSpPr>
        <p:spPr>
          <a:xfrm>
            <a:off x="3282722" y="1037053"/>
            <a:ext cx="2429999" cy="676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b="1" sz="45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9pPr>
          </a:lstStyle>
          <a:p/>
        </p:txBody>
      </p:sp>
      <p:sp>
        <p:nvSpPr>
          <p:cNvPr id="68" name="Google Shape;68;p13"/>
          <p:cNvSpPr txBox="1"/>
          <p:nvPr>
            <p:ph idx="14" type="body"/>
          </p:nvPr>
        </p:nvSpPr>
        <p:spPr>
          <a:xfrm>
            <a:off x="3282722" y="3592997"/>
            <a:ext cx="24300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15" type="body"/>
          </p:nvPr>
        </p:nvSpPr>
        <p:spPr>
          <a:xfrm>
            <a:off x="3282721" y="2857409"/>
            <a:ext cx="2429998" cy="676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b="1" sz="45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аймлайн">
  <p:cSld name="1_таймлайн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440531" y="438150"/>
            <a:ext cx="8262937" cy="9433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0531" y="2224840"/>
            <a:ext cx="8262936" cy="54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факта">
  <p:cSld name="3 факта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440531" y="2613986"/>
            <a:ext cx="486156" cy="676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b="1" sz="45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9pPr>
          </a:lstStyle>
          <a:p/>
        </p:txBody>
      </p:sp>
      <p:sp>
        <p:nvSpPr>
          <p:cNvPr id="75" name="Google Shape;75;p15"/>
          <p:cNvSpPr txBox="1"/>
          <p:nvPr>
            <p:ph idx="2" type="subTitle"/>
          </p:nvPr>
        </p:nvSpPr>
        <p:spPr>
          <a:xfrm>
            <a:off x="440531" y="3402277"/>
            <a:ext cx="2163706" cy="1221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6" name="Google Shape;76;p15"/>
          <p:cNvSpPr txBox="1"/>
          <p:nvPr>
            <p:ph idx="3" type="body"/>
          </p:nvPr>
        </p:nvSpPr>
        <p:spPr>
          <a:xfrm>
            <a:off x="3146849" y="3397263"/>
            <a:ext cx="2163366" cy="1227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5"/>
          <p:cNvSpPr txBox="1"/>
          <p:nvPr>
            <p:ph idx="4" type="body"/>
          </p:nvPr>
        </p:nvSpPr>
        <p:spPr>
          <a:xfrm>
            <a:off x="5844828" y="3397263"/>
            <a:ext cx="2163366" cy="1227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5"/>
          <p:cNvSpPr txBox="1"/>
          <p:nvPr>
            <p:ph idx="5" type="body"/>
          </p:nvPr>
        </p:nvSpPr>
        <p:spPr>
          <a:xfrm>
            <a:off x="3146849" y="2616887"/>
            <a:ext cx="486156" cy="676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b="1" sz="45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9pPr>
          </a:lstStyle>
          <a:p/>
        </p:txBody>
      </p:sp>
      <p:sp>
        <p:nvSpPr>
          <p:cNvPr id="79" name="Google Shape;79;p15"/>
          <p:cNvSpPr txBox="1"/>
          <p:nvPr>
            <p:ph idx="6" type="body"/>
          </p:nvPr>
        </p:nvSpPr>
        <p:spPr>
          <a:xfrm>
            <a:off x="5853166" y="2616887"/>
            <a:ext cx="486156" cy="676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b="1" sz="45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9pPr>
          </a:lstStyle>
          <a:p/>
        </p:txBody>
      </p:sp>
      <p:sp>
        <p:nvSpPr>
          <p:cNvPr id="80" name="Google Shape;80;p15"/>
          <p:cNvSpPr txBox="1"/>
          <p:nvPr>
            <p:ph type="title"/>
          </p:nvPr>
        </p:nvSpPr>
        <p:spPr>
          <a:xfrm>
            <a:off x="440531" y="438150"/>
            <a:ext cx="8262937" cy="9433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факта классика">
  <p:cSld name="4 карточки факта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688219" y="1896666"/>
            <a:ext cx="486225" cy="590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b="1" sz="45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9pPr>
          </a:lstStyle>
          <a:p/>
        </p:txBody>
      </p:sp>
      <p:sp>
        <p:nvSpPr>
          <p:cNvPr id="83" name="Google Shape;83;p16"/>
          <p:cNvSpPr txBox="1"/>
          <p:nvPr>
            <p:ph type="title"/>
          </p:nvPr>
        </p:nvSpPr>
        <p:spPr>
          <a:xfrm>
            <a:off x="440531" y="438150"/>
            <a:ext cx="8262900" cy="94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4" name="Google Shape;84;p16"/>
          <p:cNvSpPr txBox="1"/>
          <p:nvPr>
            <p:ph idx="2" type="body"/>
          </p:nvPr>
        </p:nvSpPr>
        <p:spPr>
          <a:xfrm>
            <a:off x="688219" y="3453769"/>
            <a:ext cx="486225" cy="590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b="1" sz="45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9pPr>
          </a:lstStyle>
          <a:p/>
        </p:txBody>
      </p:sp>
      <p:sp>
        <p:nvSpPr>
          <p:cNvPr id="85" name="Google Shape;85;p16"/>
          <p:cNvSpPr txBox="1"/>
          <p:nvPr>
            <p:ph idx="3" type="body"/>
          </p:nvPr>
        </p:nvSpPr>
        <p:spPr>
          <a:xfrm>
            <a:off x="4930592" y="3453769"/>
            <a:ext cx="486225" cy="590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b="1" sz="45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9pPr>
          </a:lstStyle>
          <a:p/>
        </p:txBody>
      </p:sp>
      <p:sp>
        <p:nvSpPr>
          <p:cNvPr id="86" name="Google Shape;86;p16"/>
          <p:cNvSpPr txBox="1"/>
          <p:nvPr>
            <p:ph idx="4" type="subTitle"/>
          </p:nvPr>
        </p:nvSpPr>
        <p:spPr>
          <a:xfrm>
            <a:off x="1287280" y="1896666"/>
            <a:ext cx="28890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87" name="Google Shape;87;p16"/>
          <p:cNvSpPr txBox="1"/>
          <p:nvPr>
            <p:ph idx="5" type="body"/>
          </p:nvPr>
        </p:nvSpPr>
        <p:spPr>
          <a:xfrm>
            <a:off x="4930592" y="1896666"/>
            <a:ext cx="486225" cy="590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b="1" sz="45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9pPr>
          </a:lstStyle>
          <a:p/>
        </p:txBody>
      </p:sp>
      <p:sp>
        <p:nvSpPr>
          <p:cNvPr id="88" name="Google Shape;88;p16"/>
          <p:cNvSpPr txBox="1"/>
          <p:nvPr/>
        </p:nvSpPr>
        <p:spPr>
          <a:xfrm>
            <a:off x="5570719" y="1896666"/>
            <a:ext cx="2880450" cy="7996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logica Light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" name="Google Shape;89;p16"/>
          <p:cNvSpPr txBox="1"/>
          <p:nvPr>
            <p:ph idx="6" type="body"/>
          </p:nvPr>
        </p:nvSpPr>
        <p:spPr>
          <a:xfrm>
            <a:off x="5520127" y="1902502"/>
            <a:ext cx="28890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idx="7" type="body"/>
          </p:nvPr>
        </p:nvSpPr>
        <p:spPr>
          <a:xfrm>
            <a:off x="5520127" y="3453983"/>
            <a:ext cx="28890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" name="Google Shape;91;p16"/>
          <p:cNvSpPr txBox="1"/>
          <p:nvPr>
            <p:ph idx="8" type="body"/>
          </p:nvPr>
        </p:nvSpPr>
        <p:spPr>
          <a:xfrm>
            <a:off x="1287280" y="3453983"/>
            <a:ext cx="28890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фактов">
  <p:cSld name="5 фактов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271726" y="2650282"/>
            <a:ext cx="24300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4" name="Google Shape;94;p17"/>
          <p:cNvSpPr txBox="1"/>
          <p:nvPr>
            <p:ph idx="2" type="body"/>
          </p:nvPr>
        </p:nvSpPr>
        <p:spPr>
          <a:xfrm>
            <a:off x="6111647" y="3592997"/>
            <a:ext cx="24300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5" name="Google Shape;95;p17"/>
          <p:cNvSpPr txBox="1"/>
          <p:nvPr>
            <p:ph idx="3" type="body"/>
          </p:nvPr>
        </p:nvSpPr>
        <p:spPr>
          <a:xfrm>
            <a:off x="3271727" y="1912766"/>
            <a:ext cx="486156" cy="676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b="1" sz="45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9pPr>
          </a:lstStyle>
          <a:p/>
        </p:txBody>
      </p:sp>
      <p:sp>
        <p:nvSpPr>
          <p:cNvPr id="96" name="Google Shape;96;p17"/>
          <p:cNvSpPr txBox="1"/>
          <p:nvPr>
            <p:ph idx="4" type="body"/>
          </p:nvPr>
        </p:nvSpPr>
        <p:spPr>
          <a:xfrm>
            <a:off x="6111647" y="2857409"/>
            <a:ext cx="486156" cy="676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Geologica"/>
              <a:buNone/>
              <a:defRPr sz="4500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"/>
              <a:buChar char="⏤"/>
              <a:defRPr>
                <a:latin typeface="Geologica"/>
                <a:ea typeface="Geologica"/>
                <a:cs typeface="Geologica"/>
                <a:sym typeface="Geologica"/>
              </a:defRPr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"/>
              <a:buChar char="⏤"/>
              <a:defRPr>
                <a:latin typeface="Geologica"/>
                <a:ea typeface="Geologica"/>
                <a:cs typeface="Geologica"/>
                <a:sym typeface="Geologica"/>
              </a:defRPr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"/>
              <a:buChar char="⏤"/>
              <a:defRPr>
                <a:latin typeface="Geologica"/>
                <a:ea typeface="Geologica"/>
                <a:cs typeface="Geologica"/>
                <a:sym typeface="Geologica"/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logica"/>
              <a:buChar char="•"/>
              <a:defRPr>
                <a:latin typeface="Geologica"/>
                <a:ea typeface="Geologica"/>
                <a:cs typeface="Geologica"/>
                <a:sym typeface="Geologica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logica"/>
              <a:buChar char="•"/>
              <a:defRPr>
                <a:latin typeface="Geologica"/>
                <a:ea typeface="Geologica"/>
                <a:cs typeface="Geologica"/>
                <a:sym typeface="Geologica"/>
              </a:defRPr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logica"/>
              <a:buChar char="•"/>
              <a:defRPr>
                <a:latin typeface="Geologica"/>
                <a:ea typeface="Geologica"/>
                <a:cs typeface="Geologica"/>
                <a:sym typeface="Geologica"/>
              </a:defRPr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logica"/>
              <a:buChar char="•"/>
              <a:defRPr>
                <a:latin typeface="Geologica"/>
                <a:ea typeface="Geologica"/>
                <a:cs typeface="Geologica"/>
                <a:sym typeface="Geologica"/>
              </a:defRPr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logica"/>
              <a:buChar char="•"/>
              <a:defRPr>
                <a:latin typeface="Geologica"/>
                <a:ea typeface="Geologica"/>
                <a:cs typeface="Geologica"/>
                <a:sym typeface="Geologica"/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idx="5" type="body"/>
          </p:nvPr>
        </p:nvSpPr>
        <p:spPr>
          <a:xfrm>
            <a:off x="6111647" y="1762785"/>
            <a:ext cx="24300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6" type="body"/>
          </p:nvPr>
        </p:nvSpPr>
        <p:spPr>
          <a:xfrm>
            <a:off x="6111647" y="1037053"/>
            <a:ext cx="486156" cy="676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b="1" sz="45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9pPr>
          </a:lstStyle>
          <a:p/>
        </p:txBody>
      </p:sp>
      <p:sp>
        <p:nvSpPr>
          <p:cNvPr id="99" name="Google Shape;99;p17"/>
          <p:cNvSpPr txBox="1"/>
          <p:nvPr>
            <p:ph type="title"/>
          </p:nvPr>
        </p:nvSpPr>
        <p:spPr>
          <a:xfrm>
            <a:off x="440531" y="438150"/>
            <a:ext cx="8262937" cy="495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Geologica"/>
              <a:buNone/>
              <a:defRPr b="0">
                <a:latin typeface="Geologica"/>
                <a:ea typeface="Geologica"/>
                <a:cs typeface="Geologica"/>
                <a:sym typeface="Geologic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Geologica"/>
              <a:buNone/>
              <a:defRPr b="0">
                <a:latin typeface="Geologica"/>
                <a:ea typeface="Geologica"/>
                <a:cs typeface="Geologica"/>
                <a:sym typeface="Geologic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Geologica"/>
              <a:buNone/>
              <a:defRPr b="0">
                <a:latin typeface="Geologica"/>
                <a:ea typeface="Geologica"/>
                <a:cs typeface="Geologica"/>
                <a:sym typeface="Geologic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Geologica"/>
              <a:buNone/>
              <a:defRPr b="0">
                <a:latin typeface="Geologica"/>
                <a:ea typeface="Geologica"/>
                <a:cs typeface="Geologica"/>
                <a:sym typeface="Geologic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Geologica"/>
              <a:buNone/>
              <a:defRPr b="0">
                <a:latin typeface="Geologica"/>
                <a:ea typeface="Geologica"/>
                <a:cs typeface="Geologica"/>
                <a:sym typeface="Geologic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Geologica"/>
              <a:buNone/>
              <a:defRPr b="0">
                <a:latin typeface="Geologica"/>
                <a:ea typeface="Geologica"/>
                <a:cs typeface="Geologica"/>
                <a:sym typeface="Geologic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Geologica"/>
              <a:buNone/>
              <a:defRPr b="0">
                <a:latin typeface="Geologica"/>
                <a:ea typeface="Geologica"/>
                <a:cs typeface="Geologica"/>
                <a:sym typeface="Geologic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Geologica"/>
              <a:buNone/>
              <a:defRPr b="0">
                <a:latin typeface="Geologica"/>
                <a:ea typeface="Geologica"/>
                <a:cs typeface="Geologica"/>
                <a:sym typeface="Geologica"/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idx="7" type="body"/>
          </p:nvPr>
        </p:nvSpPr>
        <p:spPr>
          <a:xfrm>
            <a:off x="439510" y="1762785"/>
            <a:ext cx="24300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1" name="Google Shape;101;p17"/>
          <p:cNvSpPr txBox="1"/>
          <p:nvPr>
            <p:ph idx="8" type="body"/>
          </p:nvPr>
        </p:nvSpPr>
        <p:spPr>
          <a:xfrm>
            <a:off x="439510" y="1037053"/>
            <a:ext cx="486156" cy="676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b="1" sz="45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9pPr>
          </a:lstStyle>
          <a:p/>
        </p:txBody>
      </p:sp>
      <p:sp>
        <p:nvSpPr>
          <p:cNvPr id="102" name="Google Shape;102;p17"/>
          <p:cNvSpPr txBox="1"/>
          <p:nvPr>
            <p:ph idx="9" type="body"/>
          </p:nvPr>
        </p:nvSpPr>
        <p:spPr>
          <a:xfrm>
            <a:off x="439510" y="3592997"/>
            <a:ext cx="24300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3" name="Google Shape;103;p17"/>
          <p:cNvSpPr txBox="1"/>
          <p:nvPr>
            <p:ph idx="13" type="body"/>
          </p:nvPr>
        </p:nvSpPr>
        <p:spPr>
          <a:xfrm>
            <a:off x="439510" y="2857409"/>
            <a:ext cx="486156" cy="676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Geologica"/>
              <a:buNone/>
              <a:defRPr sz="4500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"/>
              <a:buChar char="⏤"/>
              <a:defRPr>
                <a:latin typeface="Geologica"/>
                <a:ea typeface="Geologica"/>
                <a:cs typeface="Geologica"/>
                <a:sym typeface="Geologica"/>
              </a:defRPr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"/>
              <a:buChar char="⏤"/>
              <a:defRPr>
                <a:latin typeface="Geologica"/>
                <a:ea typeface="Geologica"/>
                <a:cs typeface="Geologica"/>
                <a:sym typeface="Geologica"/>
              </a:defRPr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"/>
              <a:buChar char="⏤"/>
              <a:defRPr>
                <a:latin typeface="Geologica"/>
                <a:ea typeface="Geologica"/>
                <a:cs typeface="Geologica"/>
                <a:sym typeface="Geologica"/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logica"/>
              <a:buChar char="•"/>
              <a:defRPr>
                <a:latin typeface="Geologica"/>
                <a:ea typeface="Geologica"/>
                <a:cs typeface="Geologica"/>
                <a:sym typeface="Geologica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logica"/>
              <a:buChar char="•"/>
              <a:defRPr>
                <a:latin typeface="Geologica"/>
                <a:ea typeface="Geologica"/>
                <a:cs typeface="Geologica"/>
                <a:sym typeface="Geologica"/>
              </a:defRPr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logica"/>
              <a:buChar char="•"/>
              <a:defRPr>
                <a:latin typeface="Geologica"/>
                <a:ea typeface="Geologica"/>
                <a:cs typeface="Geologica"/>
                <a:sym typeface="Geologica"/>
              </a:defRPr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logica"/>
              <a:buChar char="•"/>
              <a:defRPr>
                <a:latin typeface="Geologica"/>
                <a:ea typeface="Geologica"/>
                <a:cs typeface="Geologica"/>
                <a:sym typeface="Geologica"/>
              </a:defRPr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logica"/>
              <a:buChar char="•"/>
              <a:defRPr>
                <a:latin typeface="Geologica"/>
                <a:ea typeface="Geologica"/>
                <a:cs typeface="Geologica"/>
                <a:sym typeface="Geologic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иконки">
  <p:cSld name="3 иконки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idx="1" type="subTitle"/>
          </p:nvPr>
        </p:nvSpPr>
        <p:spPr>
          <a:xfrm>
            <a:off x="440531" y="3402277"/>
            <a:ext cx="2163706" cy="1221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06" name="Google Shape;106;p18"/>
          <p:cNvSpPr txBox="1"/>
          <p:nvPr>
            <p:ph idx="2" type="body"/>
          </p:nvPr>
        </p:nvSpPr>
        <p:spPr>
          <a:xfrm>
            <a:off x="3146849" y="3397263"/>
            <a:ext cx="2163366" cy="1227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048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⏤"/>
              <a:defRPr sz="1200"/>
            </a:lvl2pPr>
            <a:lvl3pPr indent="-3048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⏤"/>
              <a:defRPr sz="1200"/>
            </a:lvl3pPr>
            <a:lvl4pPr indent="-3048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⏤"/>
              <a:defRPr/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indent="-3048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107" name="Google Shape;107;p18"/>
          <p:cNvSpPr txBox="1"/>
          <p:nvPr>
            <p:ph idx="3" type="body"/>
          </p:nvPr>
        </p:nvSpPr>
        <p:spPr>
          <a:xfrm>
            <a:off x="5844828" y="3397263"/>
            <a:ext cx="2163366" cy="1227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048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⏤"/>
              <a:defRPr sz="1200"/>
            </a:lvl2pPr>
            <a:lvl3pPr indent="-3048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⏤"/>
              <a:defRPr sz="1200"/>
            </a:lvl3pPr>
            <a:lvl4pPr indent="-3048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⏤"/>
              <a:defRPr/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indent="-3048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108" name="Google Shape;108;p18"/>
          <p:cNvSpPr/>
          <p:nvPr>
            <p:ph idx="4" type="pic"/>
          </p:nvPr>
        </p:nvSpPr>
        <p:spPr>
          <a:xfrm>
            <a:off x="440531" y="2739095"/>
            <a:ext cx="405000" cy="4050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18"/>
          <p:cNvSpPr/>
          <p:nvPr>
            <p:ph idx="5" type="pic"/>
          </p:nvPr>
        </p:nvSpPr>
        <p:spPr>
          <a:xfrm>
            <a:off x="3139006" y="2739095"/>
            <a:ext cx="405000" cy="4050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18"/>
          <p:cNvSpPr/>
          <p:nvPr>
            <p:ph idx="6" type="pic"/>
          </p:nvPr>
        </p:nvSpPr>
        <p:spPr>
          <a:xfrm>
            <a:off x="5827541" y="2739095"/>
            <a:ext cx="405000" cy="405000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18"/>
          <p:cNvSpPr txBox="1"/>
          <p:nvPr>
            <p:ph type="title"/>
          </p:nvPr>
        </p:nvSpPr>
        <p:spPr>
          <a:xfrm>
            <a:off x="440531" y="438150"/>
            <a:ext cx="8262937" cy="9433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иконки на слайде">
  <p:cSld name="4 иконки на слайде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1033653" y="2317463"/>
            <a:ext cx="3005120" cy="3066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i="0" sz="1500"/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9pPr>
          </a:lstStyle>
          <a:p/>
        </p:txBody>
      </p:sp>
      <p:sp>
        <p:nvSpPr>
          <p:cNvPr id="114" name="Google Shape;114;p19"/>
          <p:cNvSpPr/>
          <p:nvPr>
            <p:ph idx="2" type="pic"/>
          </p:nvPr>
        </p:nvSpPr>
        <p:spPr>
          <a:xfrm>
            <a:off x="440531" y="2317463"/>
            <a:ext cx="405000" cy="4050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19"/>
          <p:cNvSpPr txBox="1"/>
          <p:nvPr>
            <p:ph idx="3" type="body"/>
          </p:nvPr>
        </p:nvSpPr>
        <p:spPr>
          <a:xfrm>
            <a:off x="1033653" y="3485311"/>
            <a:ext cx="3005120" cy="3066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i="0" sz="1500"/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9pPr>
          </a:lstStyle>
          <a:p/>
        </p:txBody>
      </p:sp>
      <p:sp>
        <p:nvSpPr>
          <p:cNvPr id="116" name="Google Shape;116;p19"/>
          <p:cNvSpPr/>
          <p:nvPr>
            <p:ph idx="4" type="pic"/>
          </p:nvPr>
        </p:nvSpPr>
        <p:spPr>
          <a:xfrm>
            <a:off x="440531" y="3485311"/>
            <a:ext cx="405000" cy="40500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19"/>
          <p:cNvSpPr txBox="1"/>
          <p:nvPr>
            <p:ph idx="5" type="body"/>
          </p:nvPr>
        </p:nvSpPr>
        <p:spPr>
          <a:xfrm>
            <a:off x="1034650" y="3823982"/>
            <a:ext cx="300412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8" name="Google Shape;118;p19"/>
          <p:cNvSpPr txBox="1"/>
          <p:nvPr>
            <p:ph idx="6" type="body"/>
          </p:nvPr>
        </p:nvSpPr>
        <p:spPr>
          <a:xfrm>
            <a:off x="5372084" y="2317463"/>
            <a:ext cx="3005120" cy="3066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i="0" sz="1500"/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9pPr>
          </a:lstStyle>
          <a:p/>
        </p:txBody>
      </p:sp>
      <p:sp>
        <p:nvSpPr>
          <p:cNvPr id="119" name="Google Shape;119;p19"/>
          <p:cNvSpPr/>
          <p:nvPr>
            <p:ph idx="7" type="pic"/>
          </p:nvPr>
        </p:nvSpPr>
        <p:spPr>
          <a:xfrm>
            <a:off x="4778962" y="2317463"/>
            <a:ext cx="405000" cy="405000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19"/>
          <p:cNvSpPr txBox="1"/>
          <p:nvPr>
            <p:ph idx="8" type="body"/>
          </p:nvPr>
        </p:nvSpPr>
        <p:spPr>
          <a:xfrm>
            <a:off x="5372084" y="3485311"/>
            <a:ext cx="3005120" cy="3066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i="0" sz="1500"/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9pPr>
          </a:lstStyle>
          <a:p/>
        </p:txBody>
      </p:sp>
      <p:sp>
        <p:nvSpPr>
          <p:cNvPr id="121" name="Google Shape;121;p19"/>
          <p:cNvSpPr/>
          <p:nvPr>
            <p:ph idx="9" type="pic"/>
          </p:nvPr>
        </p:nvSpPr>
        <p:spPr>
          <a:xfrm>
            <a:off x="4778962" y="3485311"/>
            <a:ext cx="405000" cy="4050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19"/>
          <p:cNvSpPr txBox="1"/>
          <p:nvPr>
            <p:ph idx="13" type="body"/>
          </p:nvPr>
        </p:nvSpPr>
        <p:spPr>
          <a:xfrm>
            <a:off x="5373080" y="3823982"/>
            <a:ext cx="300412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idx="14" type="body"/>
          </p:nvPr>
        </p:nvSpPr>
        <p:spPr>
          <a:xfrm>
            <a:off x="5373080" y="2655761"/>
            <a:ext cx="300412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4" name="Google Shape;124;p19"/>
          <p:cNvSpPr txBox="1"/>
          <p:nvPr>
            <p:ph type="title"/>
          </p:nvPr>
        </p:nvSpPr>
        <p:spPr>
          <a:xfrm>
            <a:off x="440531" y="438150"/>
            <a:ext cx="8262937" cy="9433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9pPr>
          </a:lstStyle>
          <a:p/>
        </p:txBody>
      </p:sp>
      <p:sp>
        <p:nvSpPr>
          <p:cNvPr id="125" name="Google Shape;125;p19"/>
          <p:cNvSpPr txBox="1"/>
          <p:nvPr>
            <p:ph idx="15" type="body"/>
          </p:nvPr>
        </p:nvSpPr>
        <p:spPr>
          <a:xfrm>
            <a:off x="1031399" y="2655761"/>
            <a:ext cx="300412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линейных иконок на слайде">
  <p:cSld name="6 иконок на слайде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/>
          <p:nvPr>
            <p:ph idx="2" type="pic"/>
          </p:nvPr>
        </p:nvSpPr>
        <p:spPr>
          <a:xfrm>
            <a:off x="440531" y="2178467"/>
            <a:ext cx="405000" cy="405000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20"/>
          <p:cNvSpPr/>
          <p:nvPr>
            <p:ph idx="3" type="pic"/>
          </p:nvPr>
        </p:nvSpPr>
        <p:spPr>
          <a:xfrm>
            <a:off x="440531" y="3181677"/>
            <a:ext cx="405000" cy="4050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0"/>
          <p:cNvSpPr txBox="1"/>
          <p:nvPr>
            <p:ph idx="1" type="body"/>
          </p:nvPr>
        </p:nvSpPr>
        <p:spPr>
          <a:xfrm>
            <a:off x="1034650" y="3181677"/>
            <a:ext cx="300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048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130" name="Google Shape;130;p20"/>
          <p:cNvSpPr/>
          <p:nvPr>
            <p:ph idx="4" type="pic"/>
          </p:nvPr>
        </p:nvSpPr>
        <p:spPr>
          <a:xfrm>
            <a:off x="4778962" y="2178467"/>
            <a:ext cx="405000" cy="405000"/>
          </a:xfrm>
          <a:prstGeom prst="rect">
            <a:avLst/>
          </a:prstGeom>
          <a:noFill/>
          <a:ln>
            <a:noFill/>
          </a:ln>
        </p:spPr>
      </p:sp>
      <p:sp>
        <p:nvSpPr>
          <p:cNvPr id="131" name="Google Shape;131;p20"/>
          <p:cNvSpPr/>
          <p:nvPr>
            <p:ph idx="5" type="pic"/>
          </p:nvPr>
        </p:nvSpPr>
        <p:spPr>
          <a:xfrm>
            <a:off x="4778962" y="3181677"/>
            <a:ext cx="405000" cy="405000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20"/>
          <p:cNvSpPr txBox="1"/>
          <p:nvPr>
            <p:ph idx="6" type="body"/>
          </p:nvPr>
        </p:nvSpPr>
        <p:spPr>
          <a:xfrm>
            <a:off x="5373080" y="3181677"/>
            <a:ext cx="300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048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133" name="Google Shape;133;p20"/>
          <p:cNvSpPr txBox="1"/>
          <p:nvPr>
            <p:ph idx="7" type="body"/>
          </p:nvPr>
        </p:nvSpPr>
        <p:spPr>
          <a:xfrm>
            <a:off x="5373080" y="2178467"/>
            <a:ext cx="300412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048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134" name="Google Shape;134;p20"/>
          <p:cNvSpPr/>
          <p:nvPr>
            <p:ph idx="8" type="pic"/>
          </p:nvPr>
        </p:nvSpPr>
        <p:spPr>
          <a:xfrm>
            <a:off x="440531" y="4167188"/>
            <a:ext cx="405000" cy="4050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20"/>
          <p:cNvSpPr txBox="1"/>
          <p:nvPr>
            <p:ph idx="9" type="body"/>
          </p:nvPr>
        </p:nvSpPr>
        <p:spPr>
          <a:xfrm>
            <a:off x="1034650" y="4167188"/>
            <a:ext cx="300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048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136" name="Google Shape;136;p20"/>
          <p:cNvSpPr/>
          <p:nvPr>
            <p:ph idx="13" type="pic"/>
          </p:nvPr>
        </p:nvSpPr>
        <p:spPr>
          <a:xfrm>
            <a:off x="4778962" y="4167188"/>
            <a:ext cx="405000" cy="405000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0"/>
          <p:cNvSpPr txBox="1"/>
          <p:nvPr>
            <p:ph idx="14" type="body"/>
          </p:nvPr>
        </p:nvSpPr>
        <p:spPr>
          <a:xfrm>
            <a:off x="5373080" y="4167188"/>
            <a:ext cx="300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048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138" name="Google Shape;138;p20"/>
          <p:cNvSpPr txBox="1"/>
          <p:nvPr>
            <p:ph type="title"/>
          </p:nvPr>
        </p:nvSpPr>
        <p:spPr>
          <a:xfrm>
            <a:off x="440531" y="438150"/>
            <a:ext cx="8262937" cy="9433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0"/>
          <p:cNvSpPr txBox="1"/>
          <p:nvPr>
            <p:ph idx="15" type="body"/>
          </p:nvPr>
        </p:nvSpPr>
        <p:spPr>
          <a:xfrm>
            <a:off x="1041712" y="2178467"/>
            <a:ext cx="300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048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тбивка_1">
  <p:cSld name="Отбивка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440531" y="438150"/>
            <a:ext cx="4588669" cy="4186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 в маске">
  <p:cSld name="Фото навылет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440531" y="1896666"/>
            <a:ext cx="4455761" cy="27163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2" name="Google Shape;142;p21"/>
          <p:cNvSpPr/>
          <p:nvPr>
            <p:ph idx="2" type="pic"/>
          </p:nvPr>
        </p:nvSpPr>
        <p:spPr>
          <a:xfrm>
            <a:off x="5328468" y="0"/>
            <a:ext cx="3815531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21"/>
          <p:cNvSpPr txBox="1"/>
          <p:nvPr>
            <p:ph type="title"/>
          </p:nvPr>
        </p:nvSpPr>
        <p:spPr>
          <a:xfrm>
            <a:off x="440531" y="438150"/>
            <a:ext cx="4455762" cy="9433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 в маске">
  <p:cSld name="Фото квадратное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440531" y="1896666"/>
            <a:ext cx="3417748" cy="27163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6" name="Google Shape;146;p22"/>
          <p:cNvSpPr txBox="1"/>
          <p:nvPr>
            <p:ph type="title"/>
          </p:nvPr>
        </p:nvSpPr>
        <p:spPr>
          <a:xfrm>
            <a:off x="440531" y="438150"/>
            <a:ext cx="3417749" cy="9433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22"/>
          <p:cNvSpPr/>
          <p:nvPr>
            <p:ph idx="2" type="pic"/>
          </p:nvPr>
        </p:nvSpPr>
        <p:spPr>
          <a:xfrm>
            <a:off x="4529811" y="438150"/>
            <a:ext cx="4173658" cy="4174825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 в маске">
  <p:cSld name="Фото в маске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idx="1" type="body"/>
          </p:nvPr>
        </p:nvSpPr>
        <p:spPr>
          <a:xfrm>
            <a:off x="440531" y="1896666"/>
            <a:ext cx="4455761" cy="27163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0" name="Google Shape;150;p23"/>
          <p:cNvSpPr txBox="1"/>
          <p:nvPr>
            <p:ph type="title"/>
          </p:nvPr>
        </p:nvSpPr>
        <p:spPr>
          <a:xfrm>
            <a:off x="440531" y="438150"/>
            <a:ext cx="4455762" cy="9433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" name="Google Shape;151;p23"/>
          <p:cNvSpPr/>
          <p:nvPr>
            <p:ph idx="2" type="pic"/>
          </p:nvPr>
        </p:nvSpPr>
        <p:spPr>
          <a:xfrm>
            <a:off x="5598042" y="438150"/>
            <a:ext cx="3105427" cy="4705350"/>
          </a:xfrm>
          <a:prstGeom prst="round2SameRect">
            <a:avLst>
              <a:gd fmla="val 50000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фото">
  <p:cSld name="3 фото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/>
          <p:nvPr>
            <p:ph idx="2" type="pic"/>
          </p:nvPr>
        </p:nvSpPr>
        <p:spPr>
          <a:xfrm>
            <a:off x="452551" y="444188"/>
            <a:ext cx="2618999" cy="4180275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54" name="Google Shape;154;p24"/>
          <p:cNvSpPr/>
          <p:nvPr>
            <p:ph idx="3" type="pic"/>
          </p:nvPr>
        </p:nvSpPr>
        <p:spPr>
          <a:xfrm>
            <a:off x="3262501" y="440400"/>
            <a:ext cx="2618999" cy="4180275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55" name="Google Shape;155;p24"/>
          <p:cNvSpPr/>
          <p:nvPr>
            <p:ph idx="4" type="pic"/>
          </p:nvPr>
        </p:nvSpPr>
        <p:spPr>
          <a:xfrm>
            <a:off x="6084469" y="440400"/>
            <a:ext cx="2618999" cy="4180275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фото 1">
  <p:cSld name="2 фото_1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/>
          <p:nvPr>
            <p:ph idx="2" type="pic"/>
          </p:nvPr>
        </p:nvSpPr>
        <p:spPr>
          <a:xfrm>
            <a:off x="452551" y="440532"/>
            <a:ext cx="2618999" cy="4180275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58" name="Google Shape;158;p25"/>
          <p:cNvSpPr/>
          <p:nvPr>
            <p:ph idx="3" type="pic"/>
          </p:nvPr>
        </p:nvSpPr>
        <p:spPr>
          <a:xfrm>
            <a:off x="3262313" y="440532"/>
            <a:ext cx="5429137" cy="4180275"/>
          </a:xfrm>
          <a:prstGeom prst="roundRect">
            <a:avLst>
              <a:gd fmla="val 10591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 на весь слайд">
  <p:cSld name="Фото на весь слайд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/>
          <p:nvPr>
            <p:ph idx="2" type="pic"/>
          </p:nvPr>
        </p:nvSpPr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карточки факта">
  <p:cSld name="3 карточки факта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0100" y="1738528"/>
            <a:ext cx="8262000" cy="288553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 txBox="1"/>
          <p:nvPr>
            <p:ph idx="1" type="body"/>
          </p:nvPr>
        </p:nvSpPr>
        <p:spPr>
          <a:xfrm>
            <a:off x="659612" y="1900118"/>
            <a:ext cx="486156" cy="5355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b="1" sz="45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9pPr>
          </a:lstStyle>
          <a:p/>
        </p:txBody>
      </p:sp>
      <p:sp>
        <p:nvSpPr>
          <p:cNvPr id="164" name="Google Shape;164;p27"/>
          <p:cNvSpPr txBox="1"/>
          <p:nvPr>
            <p:ph idx="2" type="body"/>
          </p:nvPr>
        </p:nvSpPr>
        <p:spPr>
          <a:xfrm>
            <a:off x="3483869" y="1900118"/>
            <a:ext cx="486156" cy="5355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b="1" sz="45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9pPr>
          </a:lstStyle>
          <a:p/>
        </p:txBody>
      </p:sp>
      <p:sp>
        <p:nvSpPr>
          <p:cNvPr id="165" name="Google Shape;165;p27"/>
          <p:cNvSpPr txBox="1"/>
          <p:nvPr>
            <p:ph idx="3" type="body"/>
          </p:nvPr>
        </p:nvSpPr>
        <p:spPr>
          <a:xfrm>
            <a:off x="6299430" y="1898205"/>
            <a:ext cx="486156" cy="5355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b="1" sz="45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9pPr>
          </a:lstStyle>
          <a:p/>
        </p:txBody>
      </p:sp>
      <p:sp>
        <p:nvSpPr>
          <p:cNvPr id="166" name="Google Shape;166;p27"/>
          <p:cNvSpPr txBox="1"/>
          <p:nvPr>
            <p:ph type="title"/>
          </p:nvPr>
        </p:nvSpPr>
        <p:spPr>
          <a:xfrm>
            <a:off x="440531" y="438150"/>
            <a:ext cx="8262937" cy="9433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7" name="Google Shape;167;p27"/>
          <p:cNvSpPr txBox="1"/>
          <p:nvPr>
            <p:ph idx="4" type="subTitle"/>
          </p:nvPr>
        </p:nvSpPr>
        <p:spPr>
          <a:xfrm>
            <a:off x="659611" y="3163913"/>
            <a:ext cx="2170103" cy="12263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68" name="Google Shape;168;p27"/>
          <p:cNvSpPr txBox="1"/>
          <p:nvPr>
            <p:ph idx="5" type="body"/>
          </p:nvPr>
        </p:nvSpPr>
        <p:spPr>
          <a:xfrm>
            <a:off x="3487131" y="3162758"/>
            <a:ext cx="2151044" cy="12274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048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⏤"/>
              <a:defRPr sz="1200"/>
            </a:lvl2pPr>
            <a:lvl3pPr indent="-3048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⏤"/>
              <a:defRPr sz="1200"/>
            </a:lvl3pPr>
            <a:lvl4pPr indent="-3048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⏤"/>
              <a:defRPr/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indent="-3048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169" name="Google Shape;169;p27"/>
          <p:cNvSpPr txBox="1"/>
          <p:nvPr>
            <p:ph idx="6" type="body"/>
          </p:nvPr>
        </p:nvSpPr>
        <p:spPr>
          <a:xfrm>
            <a:off x="6314650" y="3162758"/>
            <a:ext cx="2151044" cy="12274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048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⏤"/>
              <a:defRPr sz="1200"/>
            </a:lvl2pPr>
            <a:lvl3pPr indent="-3048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⏤"/>
              <a:defRPr sz="1200"/>
            </a:lvl3pPr>
            <a:lvl4pPr indent="-3048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⏤"/>
              <a:defRPr/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indent="-3048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170" name="Google Shape;170;p27"/>
          <p:cNvSpPr txBox="1"/>
          <p:nvPr>
            <p:ph idx="7" type="body"/>
          </p:nvPr>
        </p:nvSpPr>
        <p:spPr>
          <a:xfrm>
            <a:off x="659611" y="2554900"/>
            <a:ext cx="2151044" cy="484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3048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⏤"/>
              <a:defRPr b="1" sz="1200"/>
            </a:lvl2pPr>
            <a:lvl3pPr indent="-3048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⏤"/>
              <a:defRPr b="1" sz="1200"/>
            </a:lvl3pPr>
            <a:lvl4pPr indent="-3048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⏤"/>
              <a:defRPr b="1"/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1" sz="1200"/>
            </a:lvl5pPr>
            <a:lvl6pPr indent="-3048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1" sz="1200"/>
            </a:lvl6pPr>
            <a:lvl7pPr indent="-3048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1" sz="1200"/>
            </a:lvl7pPr>
            <a:lvl8pPr indent="-3048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1" sz="1200"/>
            </a:lvl8pPr>
            <a:lvl9pPr indent="-3048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1" sz="1200"/>
            </a:lvl9pPr>
          </a:lstStyle>
          <a:p/>
        </p:txBody>
      </p:sp>
      <p:sp>
        <p:nvSpPr>
          <p:cNvPr id="171" name="Google Shape;171;p27"/>
          <p:cNvSpPr txBox="1"/>
          <p:nvPr>
            <p:ph idx="8" type="body"/>
          </p:nvPr>
        </p:nvSpPr>
        <p:spPr>
          <a:xfrm>
            <a:off x="3487132" y="2554900"/>
            <a:ext cx="2151044" cy="484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3048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⏤"/>
              <a:defRPr b="1" sz="1200"/>
            </a:lvl2pPr>
            <a:lvl3pPr indent="-3048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⏤"/>
              <a:defRPr b="1" sz="1200"/>
            </a:lvl3pPr>
            <a:lvl4pPr indent="-3048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⏤"/>
              <a:defRPr b="1"/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1" sz="1200"/>
            </a:lvl5pPr>
            <a:lvl6pPr indent="-3048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1" sz="1200"/>
            </a:lvl6pPr>
            <a:lvl7pPr indent="-3048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1" sz="1200"/>
            </a:lvl7pPr>
            <a:lvl8pPr indent="-3048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1" sz="1200"/>
            </a:lvl8pPr>
            <a:lvl9pPr indent="-3048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1" sz="1200"/>
            </a:lvl9pPr>
          </a:lstStyle>
          <a:p/>
        </p:txBody>
      </p:sp>
      <p:sp>
        <p:nvSpPr>
          <p:cNvPr id="172" name="Google Shape;172;p27"/>
          <p:cNvSpPr txBox="1"/>
          <p:nvPr>
            <p:ph idx="9" type="body"/>
          </p:nvPr>
        </p:nvSpPr>
        <p:spPr>
          <a:xfrm>
            <a:off x="6314651" y="2554900"/>
            <a:ext cx="2151044" cy="484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3048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⏤"/>
              <a:defRPr b="1" sz="1200"/>
            </a:lvl2pPr>
            <a:lvl3pPr indent="-3048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⏤"/>
              <a:defRPr b="1" sz="1200"/>
            </a:lvl3pPr>
            <a:lvl4pPr indent="-3048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⏤"/>
              <a:defRPr b="1"/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1" sz="1200"/>
            </a:lvl5pPr>
            <a:lvl6pPr indent="-3048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1" sz="1200"/>
            </a:lvl6pPr>
            <a:lvl7pPr indent="-3048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1" sz="1200"/>
            </a:lvl7pPr>
            <a:lvl8pPr indent="-3048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1" sz="1200"/>
            </a:lvl8pPr>
            <a:lvl9pPr indent="-3048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1" sz="12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карточки факта">
  <p:cSld name="4 карточки факта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0100" y="1738528"/>
            <a:ext cx="8262000" cy="28869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 txBox="1"/>
          <p:nvPr>
            <p:ph idx="1" type="body"/>
          </p:nvPr>
        </p:nvSpPr>
        <p:spPr>
          <a:xfrm>
            <a:off x="688219" y="1896666"/>
            <a:ext cx="486156" cy="5908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b="1" sz="45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9pPr>
          </a:lstStyle>
          <a:p/>
        </p:txBody>
      </p:sp>
      <p:sp>
        <p:nvSpPr>
          <p:cNvPr id="176" name="Google Shape;176;p28"/>
          <p:cNvSpPr txBox="1"/>
          <p:nvPr>
            <p:ph type="title"/>
          </p:nvPr>
        </p:nvSpPr>
        <p:spPr>
          <a:xfrm>
            <a:off x="440531" y="438150"/>
            <a:ext cx="8262937" cy="9433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688219" y="3453769"/>
            <a:ext cx="486156" cy="5908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b="1" sz="45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9pPr>
          </a:lstStyle>
          <a:p/>
        </p:txBody>
      </p:sp>
      <p:sp>
        <p:nvSpPr>
          <p:cNvPr id="178" name="Google Shape;178;p28"/>
          <p:cNvSpPr txBox="1"/>
          <p:nvPr>
            <p:ph idx="3" type="body"/>
          </p:nvPr>
        </p:nvSpPr>
        <p:spPr>
          <a:xfrm>
            <a:off x="4930592" y="3453769"/>
            <a:ext cx="486156" cy="5908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b="1" sz="45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9pPr>
          </a:lstStyle>
          <a:p/>
        </p:txBody>
      </p:sp>
      <p:sp>
        <p:nvSpPr>
          <p:cNvPr id="179" name="Google Shape;179;p28"/>
          <p:cNvSpPr txBox="1"/>
          <p:nvPr>
            <p:ph idx="4" type="subTitle"/>
          </p:nvPr>
        </p:nvSpPr>
        <p:spPr>
          <a:xfrm>
            <a:off x="1287281" y="1896666"/>
            <a:ext cx="2888999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80" name="Google Shape;180;p28"/>
          <p:cNvSpPr txBox="1"/>
          <p:nvPr>
            <p:ph idx="5" type="body"/>
          </p:nvPr>
        </p:nvSpPr>
        <p:spPr>
          <a:xfrm>
            <a:off x="4930592" y="1896666"/>
            <a:ext cx="486156" cy="5908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b="1" sz="45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9pPr>
          </a:lstStyle>
          <a:p/>
        </p:txBody>
      </p:sp>
      <p:sp>
        <p:nvSpPr>
          <p:cNvPr id="181" name="Google Shape;181;p28"/>
          <p:cNvSpPr txBox="1"/>
          <p:nvPr/>
        </p:nvSpPr>
        <p:spPr>
          <a:xfrm>
            <a:off x="5570719" y="1896666"/>
            <a:ext cx="2880388" cy="7995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logica Light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p28"/>
          <p:cNvSpPr txBox="1"/>
          <p:nvPr>
            <p:ph idx="6" type="body"/>
          </p:nvPr>
        </p:nvSpPr>
        <p:spPr>
          <a:xfrm>
            <a:off x="5520127" y="1902502"/>
            <a:ext cx="28890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3" name="Google Shape;183;p28"/>
          <p:cNvSpPr txBox="1"/>
          <p:nvPr>
            <p:ph idx="7" type="body"/>
          </p:nvPr>
        </p:nvSpPr>
        <p:spPr>
          <a:xfrm>
            <a:off x="5520127" y="3453983"/>
            <a:ext cx="28890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4" name="Google Shape;184;p28"/>
          <p:cNvSpPr txBox="1"/>
          <p:nvPr>
            <p:ph idx="8" type="body"/>
          </p:nvPr>
        </p:nvSpPr>
        <p:spPr>
          <a:xfrm>
            <a:off x="1287280" y="3453983"/>
            <a:ext cx="28890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карточки иконки">
  <p:cSld name="2 карточки иконки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0100" y="1738800"/>
            <a:ext cx="8262900" cy="288585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 txBox="1"/>
          <p:nvPr>
            <p:ph type="title"/>
          </p:nvPr>
        </p:nvSpPr>
        <p:spPr>
          <a:xfrm>
            <a:off x="440531" y="438150"/>
            <a:ext cx="8262900" cy="94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8" name="Google Shape;188;p29"/>
          <p:cNvSpPr txBox="1"/>
          <p:nvPr>
            <p:ph idx="1" type="subTitle"/>
          </p:nvPr>
        </p:nvSpPr>
        <p:spPr>
          <a:xfrm>
            <a:off x="1248989" y="1902919"/>
            <a:ext cx="2650725" cy="2437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89" name="Google Shape;189;p29"/>
          <p:cNvSpPr txBox="1"/>
          <p:nvPr>
            <p:ph idx="2" type="body"/>
          </p:nvPr>
        </p:nvSpPr>
        <p:spPr>
          <a:xfrm>
            <a:off x="5474963" y="1902502"/>
            <a:ext cx="2675250" cy="2437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0" name="Google Shape;190;p29"/>
          <p:cNvSpPr/>
          <p:nvPr>
            <p:ph idx="3" type="pic"/>
          </p:nvPr>
        </p:nvSpPr>
        <p:spPr>
          <a:xfrm>
            <a:off x="669169" y="1902919"/>
            <a:ext cx="405000" cy="405000"/>
          </a:xfrm>
          <a:prstGeom prst="rect">
            <a:avLst/>
          </a:prstGeom>
          <a:noFill/>
          <a:ln>
            <a:noFill/>
          </a:ln>
        </p:spPr>
      </p:sp>
      <p:sp>
        <p:nvSpPr>
          <p:cNvPr id="191" name="Google Shape;191;p29"/>
          <p:cNvSpPr/>
          <p:nvPr>
            <p:ph idx="4" type="pic"/>
          </p:nvPr>
        </p:nvSpPr>
        <p:spPr>
          <a:xfrm>
            <a:off x="4895133" y="1902502"/>
            <a:ext cx="405000" cy="405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карточки иконки">
  <p:cSld name="3 карточки иконки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0531" y="1738800"/>
            <a:ext cx="8262937" cy="288586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/>
          <p:nvPr>
            <p:ph idx="2" type="pic"/>
          </p:nvPr>
        </p:nvSpPr>
        <p:spPr>
          <a:xfrm>
            <a:off x="659612" y="1910954"/>
            <a:ext cx="405000" cy="4050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0"/>
          <p:cNvSpPr txBox="1"/>
          <p:nvPr>
            <p:ph type="title"/>
          </p:nvPr>
        </p:nvSpPr>
        <p:spPr>
          <a:xfrm>
            <a:off x="440531" y="438150"/>
            <a:ext cx="8262937" cy="9433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6" name="Google Shape;196;p30"/>
          <p:cNvSpPr/>
          <p:nvPr>
            <p:ph idx="3" type="pic"/>
          </p:nvPr>
        </p:nvSpPr>
        <p:spPr>
          <a:xfrm>
            <a:off x="3487132" y="1910954"/>
            <a:ext cx="405000" cy="405000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30"/>
          <p:cNvSpPr/>
          <p:nvPr>
            <p:ph idx="4" type="pic"/>
          </p:nvPr>
        </p:nvSpPr>
        <p:spPr>
          <a:xfrm>
            <a:off x="6314651" y="1910954"/>
            <a:ext cx="405000" cy="405000"/>
          </a:xfrm>
          <a:prstGeom prst="rect">
            <a:avLst/>
          </a:prstGeom>
          <a:noFill/>
          <a:ln>
            <a:noFill/>
          </a:ln>
        </p:spPr>
      </p:sp>
      <p:sp>
        <p:nvSpPr>
          <p:cNvPr id="198" name="Google Shape;198;p30"/>
          <p:cNvSpPr txBox="1"/>
          <p:nvPr>
            <p:ph idx="1" type="subTitle"/>
          </p:nvPr>
        </p:nvSpPr>
        <p:spPr>
          <a:xfrm>
            <a:off x="659611" y="3046214"/>
            <a:ext cx="2170103" cy="13440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99" name="Google Shape;199;p30"/>
          <p:cNvSpPr txBox="1"/>
          <p:nvPr>
            <p:ph idx="5" type="body"/>
          </p:nvPr>
        </p:nvSpPr>
        <p:spPr>
          <a:xfrm>
            <a:off x="3487131" y="3044952"/>
            <a:ext cx="2151044" cy="13452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048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⏤"/>
              <a:defRPr sz="1200"/>
            </a:lvl2pPr>
            <a:lvl3pPr indent="-3048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⏤"/>
              <a:defRPr sz="1200"/>
            </a:lvl3pPr>
            <a:lvl4pPr indent="-3048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⏤"/>
              <a:defRPr/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indent="-3048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200" name="Google Shape;200;p30"/>
          <p:cNvSpPr txBox="1"/>
          <p:nvPr>
            <p:ph idx="6" type="body"/>
          </p:nvPr>
        </p:nvSpPr>
        <p:spPr>
          <a:xfrm>
            <a:off x="6314650" y="3044952"/>
            <a:ext cx="2151044" cy="13452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048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⏤"/>
              <a:defRPr sz="1200"/>
            </a:lvl2pPr>
            <a:lvl3pPr indent="-3048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⏤"/>
              <a:defRPr sz="1200"/>
            </a:lvl3pPr>
            <a:lvl4pPr indent="-3048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⏤"/>
              <a:defRPr/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indent="-3048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201" name="Google Shape;201;p30"/>
          <p:cNvSpPr txBox="1"/>
          <p:nvPr>
            <p:ph idx="7" type="body"/>
          </p:nvPr>
        </p:nvSpPr>
        <p:spPr>
          <a:xfrm>
            <a:off x="659611" y="2500036"/>
            <a:ext cx="2151044" cy="3657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3048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⏤"/>
              <a:defRPr b="1" sz="1200"/>
            </a:lvl2pPr>
            <a:lvl3pPr indent="-3048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⏤"/>
              <a:defRPr b="1" sz="1200"/>
            </a:lvl3pPr>
            <a:lvl4pPr indent="-3048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⏤"/>
              <a:defRPr b="1"/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1" sz="1200"/>
            </a:lvl5pPr>
            <a:lvl6pPr indent="-3048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1" sz="1200"/>
            </a:lvl6pPr>
            <a:lvl7pPr indent="-3048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1" sz="1200"/>
            </a:lvl7pPr>
            <a:lvl8pPr indent="-3048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1" sz="1200"/>
            </a:lvl8pPr>
            <a:lvl9pPr indent="-3048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1" sz="1200"/>
            </a:lvl9pPr>
          </a:lstStyle>
          <a:p/>
        </p:txBody>
      </p:sp>
      <p:sp>
        <p:nvSpPr>
          <p:cNvPr id="202" name="Google Shape;202;p30"/>
          <p:cNvSpPr txBox="1"/>
          <p:nvPr>
            <p:ph idx="8" type="body"/>
          </p:nvPr>
        </p:nvSpPr>
        <p:spPr>
          <a:xfrm>
            <a:off x="3487132" y="2500036"/>
            <a:ext cx="2151044" cy="3657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3048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⏤"/>
              <a:defRPr b="1" sz="1200"/>
            </a:lvl2pPr>
            <a:lvl3pPr indent="-3048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⏤"/>
              <a:defRPr b="1" sz="1200"/>
            </a:lvl3pPr>
            <a:lvl4pPr indent="-3048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⏤"/>
              <a:defRPr b="1"/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1" sz="1200"/>
            </a:lvl5pPr>
            <a:lvl6pPr indent="-3048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1" sz="1200"/>
            </a:lvl6pPr>
            <a:lvl7pPr indent="-3048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1" sz="1200"/>
            </a:lvl7pPr>
            <a:lvl8pPr indent="-3048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1" sz="1200"/>
            </a:lvl8pPr>
            <a:lvl9pPr indent="-3048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1" sz="1200"/>
            </a:lvl9pPr>
          </a:lstStyle>
          <a:p/>
        </p:txBody>
      </p:sp>
      <p:sp>
        <p:nvSpPr>
          <p:cNvPr id="203" name="Google Shape;203;p30"/>
          <p:cNvSpPr txBox="1"/>
          <p:nvPr>
            <p:ph idx="9" type="body"/>
          </p:nvPr>
        </p:nvSpPr>
        <p:spPr>
          <a:xfrm>
            <a:off x="6314651" y="2500036"/>
            <a:ext cx="2151044" cy="3657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3048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⏤"/>
              <a:defRPr b="1" sz="1200"/>
            </a:lvl2pPr>
            <a:lvl3pPr indent="-3048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⏤"/>
              <a:defRPr b="1" sz="1200"/>
            </a:lvl3pPr>
            <a:lvl4pPr indent="-3048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⏤"/>
              <a:defRPr b="1"/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1" sz="1200"/>
            </a:lvl5pPr>
            <a:lvl6pPr indent="-3048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1" sz="1200"/>
            </a:lvl6pPr>
            <a:lvl7pPr indent="-3048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1" sz="1200"/>
            </a:lvl7pPr>
            <a:lvl8pPr indent="-3048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1" sz="1200"/>
            </a:lvl8pPr>
            <a:lvl9pPr indent="-3048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1" sz="12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аблица">
  <p:cSld name="Таблица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40531" y="438150"/>
            <a:ext cx="8262937" cy="9433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карточки иконки 1">
  <p:cSld name="4 карточки с иконками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0100" y="1738800"/>
            <a:ext cx="8262000" cy="28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1"/>
          <p:cNvSpPr txBox="1"/>
          <p:nvPr>
            <p:ph type="title"/>
          </p:nvPr>
        </p:nvSpPr>
        <p:spPr>
          <a:xfrm>
            <a:off x="440531" y="438150"/>
            <a:ext cx="8262900" cy="94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7" name="Google Shape;207;p31"/>
          <p:cNvSpPr txBox="1"/>
          <p:nvPr>
            <p:ph idx="1" type="subTitle"/>
          </p:nvPr>
        </p:nvSpPr>
        <p:spPr>
          <a:xfrm>
            <a:off x="1315387" y="1896666"/>
            <a:ext cx="2888999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08" name="Google Shape;208;p31"/>
          <p:cNvSpPr txBox="1"/>
          <p:nvPr>
            <p:ph idx="2" type="body"/>
          </p:nvPr>
        </p:nvSpPr>
        <p:spPr>
          <a:xfrm>
            <a:off x="5548234" y="1902502"/>
            <a:ext cx="28890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048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209" name="Google Shape;209;p31"/>
          <p:cNvSpPr txBox="1"/>
          <p:nvPr>
            <p:ph idx="3" type="body"/>
          </p:nvPr>
        </p:nvSpPr>
        <p:spPr>
          <a:xfrm>
            <a:off x="5548234" y="3453983"/>
            <a:ext cx="28890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048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210" name="Google Shape;210;p31"/>
          <p:cNvSpPr txBox="1"/>
          <p:nvPr>
            <p:ph idx="4" type="body"/>
          </p:nvPr>
        </p:nvSpPr>
        <p:spPr>
          <a:xfrm>
            <a:off x="1315387" y="3453983"/>
            <a:ext cx="28890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048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211" name="Google Shape;211;p31"/>
          <p:cNvSpPr/>
          <p:nvPr>
            <p:ph idx="5" type="pic"/>
          </p:nvPr>
        </p:nvSpPr>
        <p:spPr>
          <a:xfrm>
            <a:off x="659612" y="1896666"/>
            <a:ext cx="405000" cy="405000"/>
          </a:xfrm>
          <a:prstGeom prst="rect">
            <a:avLst/>
          </a:prstGeom>
          <a:noFill/>
          <a:ln>
            <a:noFill/>
          </a:ln>
        </p:spPr>
      </p:sp>
      <p:sp>
        <p:nvSpPr>
          <p:cNvPr id="212" name="Google Shape;212;p31"/>
          <p:cNvSpPr/>
          <p:nvPr>
            <p:ph idx="6" type="pic"/>
          </p:nvPr>
        </p:nvSpPr>
        <p:spPr>
          <a:xfrm>
            <a:off x="659612" y="3436905"/>
            <a:ext cx="405000" cy="405000"/>
          </a:xfrm>
          <a:prstGeom prst="rect">
            <a:avLst/>
          </a:prstGeom>
          <a:noFill/>
          <a:ln>
            <a:noFill/>
          </a:ln>
        </p:spPr>
      </p:sp>
      <p:sp>
        <p:nvSpPr>
          <p:cNvPr id="213" name="Google Shape;213;p31"/>
          <p:cNvSpPr/>
          <p:nvPr>
            <p:ph idx="7" type="pic"/>
          </p:nvPr>
        </p:nvSpPr>
        <p:spPr>
          <a:xfrm>
            <a:off x="4892459" y="1896666"/>
            <a:ext cx="405000" cy="405000"/>
          </a:xfrm>
          <a:prstGeom prst="rect">
            <a:avLst/>
          </a:prstGeom>
          <a:noFill/>
          <a:ln>
            <a:noFill/>
          </a:ln>
        </p:spPr>
      </p:sp>
      <p:sp>
        <p:nvSpPr>
          <p:cNvPr id="214" name="Google Shape;214;p31"/>
          <p:cNvSpPr/>
          <p:nvPr>
            <p:ph idx="8" type="pic"/>
          </p:nvPr>
        </p:nvSpPr>
        <p:spPr>
          <a:xfrm>
            <a:off x="4892459" y="3442526"/>
            <a:ext cx="405000" cy="405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карточек">
  <p:cSld name="5 карточек с иконками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0100" y="1738800"/>
            <a:ext cx="8263322" cy="28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2"/>
          <p:cNvSpPr txBox="1"/>
          <p:nvPr>
            <p:ph type="title"/>
          </p:nvPr>
        </p:nvSpPr>
        <p:spPr>
          <a:xfrm>
            <a:off x="440531" y="438150"/>
            <a:ext cx="8262937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8" name="Google Shape;218;p32"/>
          <p:cNvSpPr txBox="1"/>
          <p:nvPr>
            <p:ph idx="1" type="body"/>
          </p:nvPr>
        </p:nvSpPr>
        <p:spPr>
          <a:xfrm>
            <a:off x="659611" y="3983063"/>
            <a:ext cx="2120400" cy="4340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048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219" name="Google Shape;219;p32"/>
          <p:cNvSpPr txBox="1"/>
          <p:nvPr>
            <p:ph idx="2" type="body"/>
          </p:nvPr>
        </p:nvSpPr>
        <p:spPr>
          <a:xfrm>
            <a:off x="6247194" y="3983063"/>
            <a:ext cx="2133000" cy="4340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048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220" name="Google Shape;220;p32"/>
          <p:cNvSpPr txBox="1"/>
          <p:nvPr>
            <p:ph idx="3" type="body"/>
          </p:nvPr>
        </p:nvSpPr>
        <p:spPr>
          <a:xfrm>
            <a:off x="3459025" y="2452669"/>
            <a:ext cx="2133000" cy="196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048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221" name="Google Shape;221;p32"/>
          <p:cNvSpPr txBox="1"/>
          <p:nvPr>
            <p:ph idx="4" type="body"/>
          </p:nvPr>
        </p:nvSpPr>
        <p:spPr>
          <a:xfrm>
            <a:off x="6247194" y="2452669"/>
            <a:ext cx="21330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048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222" name="Google Shape;222;p32"/>
          <p:cNvSpPr/>
          <p:nvPr>
            <p:ph idx="5" type="pic"/>
          </p:nvPr>
        </p:nvSpPr>
        <p:spPr>
          <a:xfrm>
            <a:off x="659612" y="1896666"/>
            <a:ext cx="405000" cy="405000"/>
          </a:xfrm>
          <a:prstGeom prst="rect">
            <a:avLst/>
          </a:prstGeom>
          <a:noFill/>
          <a:ln>
            <a:noFill/>
          </a:ln>
        </p:spPr>
      </p:sp>
      <p:sp>
        <p:nvSpPr>
          <p:cNvPr id="223" name="Google Shape;223;p32"/>
          <p:cNvSpPr/>
          <p:nvPr>
            <p:ph idx="6" type="pic"/>
          </p:nvPr>
        </p:nvSpPr>
        <p:spPr>
          <a:xfrm>
            <a:off x="659612" y="3448148"/>
            <a:ext cx="405000" cy="4050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32"/>
          <p:cNvSpPr/>
          <p:nvPr>
            <p:ph idx="7" type="pic"/>
          </p:nvPr>
        </p:nvSpPr>
        <p:spPr>
          <a:xfrm>
            <a:off x="3459025" y="1896666"/>
            <a:ext cx="405000" cy="4050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32"/>
          <p:cNvSpPr/>
          <p:nvPr>
            <p:ph idx="8" type="pic"/>
          </p:nvPr>
        </p:nvSpPr>
        <p:spPr>
          <a:xfrm>
            <a:off x="6247196" y="1896666"/>
            <a:ext cx="405000" cy="4050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32"/>
          <p:cNvSpPr/>
          <p:nvPr>
            <p:ph idx="9" type="pic"/>
          </p:nvPr>
        </p:nvSpPr>
        <p:spPr>
          <a:xfrm>
            <a:off x="6247196" y="3448148"/>
            <a:ext cx="405000" cy="405000"/>
          </a:xfrm>
          <a:prstGeom prst="rect">
            <a:avLst/>
          </a:prstGeom>
          <a:noFill/>
          <a:ln>
            <a:noFill/>
          </a:ln>
        </p:spPr>
      </p:sp>
      <p:sp>
        <p:nvSpPr>
          <p:cNvPr id="227" name="Google Shape;227;p32"/>
          <p:cNvSpPr txBox="1"/>
          <p:nvPr>
            <p:ph idx="13" type="body"/>
          </p:nvPr>
        </p:nvSpPr>
        <p:spPr>
          <a:xfrm>
            <a:off x="659611" y="2446458"/>
            <a:ext cx="2120400" cy="4340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048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карточек 1">
  <p:cSld name="6 карточек с иконками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0100" y="1738528"/>
            <a:ext cx="8262000" cy="2885903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3"/>
          <p:cNvSpPr txBox="1"/>
          <p:nvPr>
            <p:ph type="title"/>
          </p:nvPr>
        </p:nvSpPr>
        <p:spPr>
          <a:xfrm>
            <a:off x="440531" y="438150"/>
            <a:ext cx="8262900" cy="476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>
                <a:latin typeface="Geologica Medium"/>
                <a:ea typeface="Geologica Medium"/>
                <a:cs typeface="Geologica Medium"/>
                <a:sym typeface="Geologi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9pPr>
          </a:lstStyle>
          <a:p/>
        </p:txBody>
      </p:sp>
      <p:sp>
        <p:nvSpPr>
          <p:cNvPr id="231" name="Google Shape;231;p33"/>
          <p:cNvSpPr/>
          <p:nvPr>
            <p:ph idx="2" type="pic"/>
          </p:nvPr>
        </p:nvSpPr>
        <p:spPr>
          <a:xfrm>
            <a:off x="659612" y="1896666"/>
            <a:ext cx="405000" cy="4050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33"/>
          <p:cNvSpPr/>
          <p:nvPr>
            <p:ph idx="3" type="pic"/>
          </p:nvPr>
        </p:nvSpPr>
        <p:spPr>
          <a:xfrm>
            <a:off x="3459025" y="1896666"/>
            <a:ext cx="405000" cy="4050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33"/>
          <p:cNvSpPr/>
          <p:nvPr>
            <p:ph idx="4" type="pic"/>
          </p:nvPr>
        </p:nvSpPr>
        <p:spPr>
          <a:xfrm>
            <a:off x="6247196" y="1896666"/>
            <a:ext cx="405000" cy="4050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33"/>
          <p:cNvSpPr txBox="1"/>
          <p:nvPr>
            <p:ph idx="1" type="body"/>
          </p:nvPr>
        </p:nvSpPr>
        <p:spPr>
          <a:xfrm>
            <a:off x="6247194" y="2452669"/>
            <a:ext cx="21330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Geologica Light"/>
                <a:ea typeface="Geologica Light"/>
                <a:cs typeface="Geologica Light"/>
                <a:sym typeface="Geologica Light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5" name="Google Shape;235;p33"/>
          <p:cNvSpPr txBox="1"/>
          <p:nvPr>
            <p:ph idx="5" type="body"/>
          </p:nvPr>
        </p:nvSpPr>
        <p:spPr>
          <a:xfrm>
            <a:off x="3459023" y="2452669"/>
            <a:ext cx="21330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Geologica Light"/>
                <a:ea typeface="Geologica Light"/>
                <a:cs typeface="Geologica Light"/>
                <a:sym typeface="Geologica Light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6" name="Google Shape;236;p33"/>
          <p:cNvSpPr/>
          <p:nvPr>
            <p:ph idx="6" type="pic"/>
          </p:nvPr>
        </p:nvSpPr>
        <p:spPr>
          <a:xfrm>
            <a:off x="659612" y="3448148"/>
            <a:ext cx="405000" cy="405000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Google Shape;237;p33"/>
          <p:cNvSpPr/>
          <p:nvPr>
            <p:ph idx="7" type="pic"/>
          </p:nvPr>
        </p:nvSpPr>
        <p:spPr>
          <a:xfrm>
            <a:off x="3459025" y="3448148"/>
            <a:ext cx="405000" cy="405000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Google Shape;238;p33"/>
          <p:cNvSpPr/>
          <p:nvPr>
            <p:ph idx="8" type="pic"/>
          </p:nvPr>
        </p:nvSpPr>
        <p:spPr>
          <a:xfrm>
            <a:off x="6247196" y="3448148"/>
            <a:ext cx="405000" cy="405000"/>
          </a:xfrm>
          <a:prstGeom prst="rect">
            <a:avLst/>
          </a:prstGeom>
          <a:noFill/>
          <a:ln>
            <a:noFill/>
          </a:ln>
        </p:spPr>
      </p:sp>
      <p:sp>
        <p:nvSpPr>
          <p:cNvPr id="239" name="Google Shape;239;p33"/>
          <p:cNvSpPr txBox="1"/>
          <p:nvPr>
            <p:ph idx="9" type="body"/>
          </p:nvPr>
        </p:nvSpPr>
        <p:spPr>
          <a:xfrm>
            <a:off x="6247194" y="3983577"/>
            <a:ext cx="21330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Geologica Light"/>
                <a:ea typeface="Geologica Light"/>
                <a:cs typeface="Geologica Light"/>
                <a:sym typeface="Geologica Light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0" name="Google Shape;240;p33"/>
          <p:cNvSpPr txBox="1"/>
          <p:nvPr>
            <p:ph idx="13" type="body"/>
          </p:nvPr>
        </p:nvSpPr>
        <p:spPr>
          <a:xfrm>
            <a:off x="659610" y="3983577"/>
            <a:ext cx="21330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Geologica Light"/>
                <a:ea typeface="Geologica Light"/>
                <a:cs typeface="Geologica Light"/>
                <a:sym typeface="Geologica Light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1" name="Google Shape;241;p33"/>
          <p:cNvSpPr txBox="1"/>
          <p:nvPr>
            <p:ph idx="14" type="body"/>
          </p:nvPr>
        </p:nvSpPr>
        <p:spPr>
          <a:xfrm>
            <a:off x="3459023" y="3983577"/>
            <a:ext cx="21330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Geologica Light"/>
                <a:ea typeface="Geologica Light"/>
                <a:cs typeface="Geologica Light"/>
                <a:sym typeface="Geologica Light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2" name="Google Shape;242;p33"/>
          <p:cNvSpPr txBox="1"/>
          <p:nvPr>
            <p:ph idx="15" type="body"/>
          </p:nvPr>
        </p:nvSpPr>
        <p:spPr>
          <a:xfrm>
            <a:off x="659611" y="2446458"/>
            <a:ext cx="2120400" cy="4340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Geologica Light"/>
                <a:ea typeface="Geologica Light"/>
                <a:cs typeface="Geologica Light"/>
                <a:sym typeface="Geologica Light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лайд qr">
  <p:cSld name="Финальный слайд_1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/>
          <p:nvPr/>
        </p:nvSpPr>
        <p:spPr>
          <a:xfrm>
            <a:off x="5997938" y="439839"/>
            <a:ext cx="2700000" cy="2700000"/>
          </a:xfrm>
          <a:prstGeom prst="roundRect">
            <a:avLst>
              <a:gd fmla="val 839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p34"/>
          <p:cNvSpPr txBox="1"/>
          <p:nvPr>
            <p:ph idx="1" type="body"/>
          </p:nvPr>
        </p:nvSpPr>
        <p:spPr>
          <a:xfrm>
            <a:off x="440531" y="3128561"/>
            <a:ext cx="4898250" cy="26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6" name="Google Shape;246;p34"/>
          <p:cNvSpPr txBox="1"/>
          <p:nvPr>
            <p:ph type="title"/>
          </p:nvPr>
        </p:nvSpPr>
        <p:spPr>
          <a:xfrm>
            <a:off x="440532" y="439839"/>
            <a:ext cx="4898250" cy="2131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pic>
        <p:nvPicPr>
          <p:cNvPr id="247" name="Google Shape;247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0653" y="4451372"/>
            <a:ext cx="848188" cy="22482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4"/>
          <p:cNvSpPr txBox="1"/>
          <p:nvPr>
            <p:ph idx="2" type="body"/>
          </p:nvPr>
        </p:nvSpPr>
        <p:spPr>
          <a:xfrm>
            <a:off x="6137413" y="4403086"/>
            <a:ext cx="2566125" cy="218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9" name="Google Shape;249;p34"/>
          <p:cNvSpPr/>
          <p:nvPr>
            <p:ph idx="3" type="pic"/>
          </p:nvPr>
        </p:nvSpPr>
        <p:spPr>
          <a:xfrm>
            <a:off x="6144413" y="586314"/>
            <a:ext cx="2407050" cy="240705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250" name="Google Shape;250;p34"/>
          <p:cNvSpPr txBox="1"/>
          <p:nvPr>
            <p:ph idx="4" type="body"/>
          </p:nvPr>
        </p:nvSpPr>
        <p:spPr>
          <a:xfrm>
            <a:off x="446061" y="3448929"/>
            <a:ext cx="4892720" cy="506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indent="-32385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⏤"/>
              <a:defRPr sz="1500"/>
            </a:lvl2pPr>
            <a:lvl3pPr indent="-32385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⏤"/>
              <a:defRPr/>
            </a:lvl3pPr>
            <a:lvl4pPr indent="-32385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⏤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+скриншот">
  <p:cSld name="Заголовок+скриншот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/>
          <p:nvPr>
            <p:ph idx="2" type="pic"/>
          </p:nvPr>
        </p:nvSpPr>
        <p:spPr>
          <a:xfrm>
            <a:off x="440531" y="1515718"/>
            <a:ext cx="8262938" cy="3108669"/>
          </a:xfrm>
          <a:prstGeom prst="rect">
            <a:avLst/>
          </a:prstGeom>
          <a:noFill/>
          <a:ln>
            <a:noFill/>
          </a:ln>
        </p:spPr>
      </p:sp>
      <p:sp>
        <p:nvSpPr>
          <p:cNvPr id="253" name="Google Shape;253;p35"/>
          <p:cNvSpPr txBox="1"/>
          <p:nvPr>
            <p:ph type="title"/>
          </p:nvPr>
        </p:nvSpPr>
        <p:spPr>
          <a:xfrm>
            <a:off x="440531" y="438150"/>
            <a:ext cx="8262937" cy="9433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ноформатные скрины">
  <p:cSld name="Разноформатные скрины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/>
          <p:nvPr>
            <p:ph idx="2" type="pic"/>
          </p:nvPr>
        </p:nvSpPr>
        <p:spPr>
          <a:xfrm>
            <a:off x="5253228" y="438150"/>
            <a:ext cx="3450240" cy="4186237"/>
          </a:xfrm>
          <a:prstGeom prst="roundRect">
            <a:avLst>
              <a:gd fmla="val 3731" name="adj"/>
            </a:avLst>
          </a:prstGeom>
          <a:solidFill>
            <a:schemeClr val="lt1"/>
          </a:solidFill>
          <a:ln cap="flat" cmpd="sng" w="19050">
            <a:solidFill>
              <a:schemeClr val="dk1">
                <a:alpha val="20000"/>
              </a:schemeClr>
            </a:solidFill>
            <a:prstDash val="solid"/>
            <a:round/>
            <a:headEnd len="sm" w="sm" type="none"/>
            <a:tailEnd len="sm" w="sm" type="none"/>
          </a:ln>
          <a:effectLst>
            <a:outerShdw blurRad="317500" rotWithShape="0" algn="ctr" dir="5400000" dist="63500">
              <a:srgbClr val="595959">
                <a:alpha val="20000"/>
              </a:srgbClr>
            </a:outerShdw>
          </a:effectLst>
        </p:spPr>
      </p:sp>
      <p:sp>
        <p:nvSpPr>
          <p:cNvPr id="256" name="Google Shape;256;p36"/>
          <p:cNvSpPr/>
          <p:nvPr>
            <p:ph idx="3" type="pic"/>
          </p:nvPr>
        </p:nvSpPr>
        <p:spPr>
          <a:xfrm>
            <a:off x="440531" y="438150"/>
            <a:ext cx="4552094" cy="2702814"/>
          </a:xfrm>
          <a:prstGeom prst="roundRect">
            <a:avLst>
              <a:gd fmla="val 5374" name="adj"/>
            </a:avLst>
          </a:prstGeom>
          <a:solidFill>
            <a:schemeClr val="lt1"/>
          </a:solidFill>
          <a:ln cap="flat" cmpd="sng" w="19050">
            <a:solidFill>
              <a:schemeClr val="dk1">
                <a:alpha val="20000"/>
              </a:schemeClr>
            </a:solidFill>
            <a:prstDash val="solid"/>
            <a:round/>
            <a:headEnd len="sm" w="sm" type="none"/>
            <a:tailEnd len="sm" w="sm" type="none"/>
          </a:ln>
          <a:effectLst>
            <a:outerShdw blurRad="317500" rotWithShape="0" algn="ctr" dir="5400000" dist="63500">
              <a:srgbClr val="595959">
                <a:alpha val="20000"/>
              </a:srgbClr>
            </a:outerShdw>
          </a:effectLst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тезиса на слайде">
  <p:cSld name="2 тезиса на слайде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7"/>
          <p:cNvSpPr txBox="1"/>
          <p:nvPr>
            <p:ph idx="1" type="body"/>
          </p:nvPr>
        </p:nvSpPr>
        <p:spPr>
          <a:xfrm>
            <a:off x="440531" y="836783"/>
            <a:ext cx="5207435" cy="119155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9" name="Google Shape;259;p37"/>
          <p:cNvSpPr txBox="1"/>
          <p:nvPr>
            <p:ph idx="2" type="body"/>
          </p:nvPr>
        </p:nvSpPr>
        <p:spPr>
          <a:xfrm>
            <a:off x="3497572" y="2571750"/>
            <a:ext cx="5207435" cy="119155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фактов">
  <p:cSld name="4 факта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/>
          <p:nvPr>
            <p:ph idx="1" type="subTitle"/>
          </p:nvPr>
        </p:nvSpPr>
        <p:spPr>
          <a:xfrm>
            <a:off x="450173" y="3246749"/>
            <a:ext cx="24300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62" name="Google Shape;262;p38"/>
          <p:cNvSpPr txBox="1"/>
          <p:nvPr>
            <p:ph idx="2" type="body"/>
          </p:nvPr>
        </p:nvSpPr>
        <p:spPr>
          <a:xfrm>
            <a:off x="3271726" y="2650282"/>
            <a:ext cx="24300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3" name="Google Shape;263;p38"/>
          <p:cNvSpPr txBox="1"/>
          <p:nvPr>
            <p:ph idx="3" type="body"/>
          </p:nvPr>
        </p:nvSpPr>
        <p:spPr>
          <a:xfrm>
            <a:off x="6111647" y="3592997"/>
            <a:ext cx="24300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4" name="Google Shape;264;p38"/>
          <p:cNvSpPr txBox="1"/>
          <p:nvPr>
            <p:ph idx="4" type="body"/>
          </p:nvPr>
        </p:nvSpPr>
        <p:spPr>
          <a:xfrm>
            <a:off x="450173" y="2519200"/>
            <a:ext cx="486156" cy="676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b="1" sz="45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9pPr>
          </a:lstStyle>
          <a:p/>
        </p:txBody>
      </p:sp>
      <p:sp>
        <p:nvSpPr>
          <p:cNvPr id="265" name="Google Shape;265;p38"/>
          <p:cNvSpPr txBox="1"/>
          <p:nvPr>
            <p:ph idx="5" type="body"/>
          </p:nvPr>
        </p:nvSpPr>
        <p:spPr>
          <a:xfrm>
            <a:off x="3271727" y="1912766"/>
            <a:ext cx="486156" cy="676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b="1" sz="45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9pPr>
          </a:lstStyle>
          <a:p/>
        </p:txBody>
      </p:sp>
      <p:sp>
        <p:nvSpPr>
          <p:cNvPr id="266" name="Google Shape;266;p38"/>
          <p:cNvSpPr txBox="1"/>
          <p:nvPr>
            <p:ph idx="6" type="body"/>
          </p:nvPr>
        </p:nvSpPr>
        <p:spPr>
          <a:xfrm>
            <a:off x="6111647" y="2857409"/>
            <a:ext cx="486156" cy="6764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b="1" sz="45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9pPr>
          </a:lstStyle>
          <a:p/>
        </p:txBody>
      </p:sp>
      <p:sp>
        <p:nvSpPr>
          <p:cNvPr id="267" name="Google Shape;267;p38"/>
          <p:cNvSpPr txBox="1"/>
          <p:nvPr>
            <p:ph idx="7" type="body"/>
          </p:nvPr>
        </p:nvSpPr>
        <p:spPr>
          <a:xfrm>
            <a:off x="6111647" y="1762785"/>
            <a:ext cx="24300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8" type="body"/>
          </p:nvPr>
        </p:nvSpPr>
        <p:spPr>
          <a:xfrm>
            <a:off x="6111647" y="1037053"/>
            <a:ext cx="486156" cy="676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b="1" sz="45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 b="1"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9pPr>
          </a:lstStyle>
          <a:p/>
        </p:txBody>
      </p:sp>
      <p:sp>
        <p:nvSpPr>
          <p:cNvPr id="269" name="Google Shape;269;p38"/>
          <p:cNvSpPr txBox="1"/>
          <p:nvPr>
            <p:ph type="title"/>
          </p:nvPr>
        </p:nvSpPr>
        <p:spPr>
          <a:xfrm>
            <a:off x="440531" y="438150"/>
            <a:ext cx="8262937" cy="9433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 фото вертик">
  <p:cSld name="1_ фото вертик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9"/>
          <p:cNvSpPr txBox="1"/>
          <p:nvPr>
            <p:ph idx="1" type="body"/>
          </p:nvPr>
        </p:nvSpPr>
        <p:spPr>
          <a:xfrm>
            <a:off x="440532" y="1896666"/>
            <a:ext cx="5345906" cy="27163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32385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⏤"/>
              <a:defRPr sz="1500"/>
            </a:lvl2pPr>
            <a:lvl3pPr indent="-32385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⏤"/>
              <a:defRPr/>
            </a:lvl3pPr>
            <a:lvl4pPr indent="-32385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⏤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272" name="Google Shape;272;p39"/>
          <p:cNvSpPr txBox="1"/>
          <p:nvPr>
            <p:ph type="title"/>
          </p:nvPr>
        </p:nvSpPr>
        <p:spPr>
          <a:xfrm>
            <a:off x="440532" y="438150"/>
            <a:ext cx="5345906" cy="9433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9pPr>
          </a:lstStyle>
          <a:p/>
        </p:txBody>
      </p:sp>
      <p:sp>
        <p:nvSpPr>
          <p:cNvPr id="273" name="Google Shape;273;p39"/>
          <p:cNvSpPr/>
          <p:nvPr>
            <p:ph idx="2" type="pic"/>
          </p:nvPr>
        </p:nvSpPr>
        <p:spPr>
          <a:xfrm>
            <a:off x="6084469" y="440400"/>
            <a:ext cx="2618999" cy="4180275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фото 1 1">
  <p:cSld name="2 фото_2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/>
          <p:nvPr>
            <p:ph idx="2" type="pic"/>
          </p:nvPr>
        </p:nvSpPr>
        <p:spPr>
          <a:xfrm>
            <a:off x="6084469" y="440400"/>
            <a:ext cx="2618999" cy="4180275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76" name="Google Shape;276;p40"/>
          <p:cNvSpPr/>
          <p:nvPr>
            <p:ph idx="3" type="pic"/>
          </p:nvPr>
        </p:nvSpPr>
        <p:spPr>
          <a:xfrm>
            <a:off x="440531" y="440532"/>
            <a:ext cx="5429137" cy="4180275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овый">
  <p:cSld name="Текстовый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idx="1" type="body"/>
          </p:nvPr>
        </p:nvSpPr>
        <p:spPr>
          <a:xfrm>
            <a:off x="440531" y="438150"/>
            <a:ext cx="8262938" cy="418623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текст в 3 колонки">
  <p:cSld name="Заголовок + текст в 3 колонки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1"/>
          <p:cNvSpPr txBox="1"/>
          <p:nvPr>
            <p:ph type="title"/>
          </p:nvPr>
        </p:nvSpPr>
        <p:spPr>
          <a:xfrm>
            <a:off x="440531" y="438150"/>
            <a:ext cx="8262900" cy="94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9pPr>
          </a:lstStyle>
          <a:p/>
        </p:txBody>
      </p:sp>
      <p:sp>
        <p:nvSpPr>
          <p:cNvPr id="279" name="Google Shape;279;p41"/>
          <p:cNvSpPr txBox="1"/>
          <p:nvPr>
            <p:ph idx="1" type="body"/>
          </p:nvPr>
        </p:nvSpPr>
        <p:spPr>
          <a:xfrm>
            <a:off x="3146849" y="3397263"/>
            <a:ext cx="2163366" cy="1227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048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⏤"/>
              <a:defRPr sz="1200"/>
            </a:lvl2pPr>
            <a:lvl3pPr indent="-3048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⏤"/>
              <a:defRPr sz="1200"/>
            </a:lvl3pPr>
            <a:lvl4pPr indent="-3048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⏤"/>
              <a:defRPr/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indent="-3048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280" name="Google Shape;280;p41"/>
          <p:cNvSpPr txBox="1"/>
          <p:nvPr>
            <p:ph idx="2" type="body"/>
          </p:nvPr>
        </p:nvSpPr>
        <p:spPr>
          <a:xfrm>
            <a:off x="5844828" y="3397263"/>
            <a:ext cx="2163366" cy="1227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048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⏤"/>
              <a:defRPr sz="1200"/>
            </a:lvl2pPr>
            <a:lvl3pPr indent="-3048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⏤"/>
              <a:defRPr sz="1200"/>
            </a:lvl3pPr>
            <a:lvl4pPr indent="-3048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⏤"/>
              <a:defRPr/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indent="-3048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281" name="Google Shape;281;p41"/>
          <p:cNvSpPr txBox="1"/>
          <p:nvPr>
            <p:ph idx="3" type="body"/>
          </p:nvPr>
        </p:nvSpPr>
        <p:spPr>
          <a:xfrm>
            <a:off x="439743" y="3397263"/>
            <a:ext cx="2163366" cy="1227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048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⏤"/>
              <a:defRPr sz="1200"/>
            </a:lvl2pPr>
            <a:lvl3pPr indent="-3048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⏤"/>
              <a:defRPr sz="1200"/>
            </a:lvl3pPr>
            <a:lvl4pPr indent="-3048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⏤"/>
              <a:defRPr/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indent="-3048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4" name="Google Shape;284;p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5" name="Google Shape;285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в 1 строку + список">
  <p:cSld name="Заголовок в 1 строку + список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idx="1" type="body"/>
          </p:nvPr>
        </p:nvSpPr>
        <p:spPr>
          <a:xfrm>
            <a:off x="440531" y="1896667"/>
            <a:ext cx="8262938" cy="272772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title"/>
          </p:nvPr>
        </p:nvSpPr>
        <p:spPr>
          <a:xfrm>
            <a:off x="440531" y="438150"/>
            <a:ext cx="8262937" cy="9179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текст 2 колонки">
  <p:cSld name="Заголовок + текст 2 колонки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idx="1" type="body"/>
          </p:nvPr>
        </p:nvSpPr>
        <p:spPr>
          <a:xfrm>
            <a:off x="440531" y="1896666"/>
            <a:ext cx="3915000" cy="27277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2" type="body"/>
          </p:nvPr>
        </p:nvSpPr>
        <p:spPr>
          <a:xfrm>
            <a:off x="4788468" y="1896666"/>
            <a:ext cx="3915000" cy="27277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type="title"/>
          </p:nvPr>
        </p:nvSpPr>
        <p:spPr>
          <a:xfrm>
            <a:off x="440531" y="438150"/>
            <a:ext cx="8262937" cy="9179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3">
  <p:cSld name="Титул 2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46062" y="438150"/>
            <a:ext cx="4050000" cy="2260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4" name="Google Shape;34;p8"/>
          <p:cNvSpPr/>
          <p:nvPr>
            <p:ph idx="2" type="pic"/>
          </p:nvPr>
        </p:nvSpPr>
        <p:spPr>
          <a:xfrm>
            <a:off x="5323668" y="438150"/>
            <a:ext cx="3375000" cy="4186237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446061" y="3163581"/>
            <a:ext cx="4050000" cy="2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3" type="body"/>
          </p:nvPr>
        </p:nvSpPr>
        <p:spPr>
          <a:xfrm>
            <a:off x="446061" y="3448929"/>
            <a:ext cx="4049999" cy="50684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37" name="Google Shape;3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0653" y="4451372"/>
            <a:ext cx="848189" cy="224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лайд">
  <p:cSld name="Титул 3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0653" y="4451372"/>
            <a:ext cx="848189" cy="22482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/>
          <p:nvPr>
            <p:ph type="title"/>
          </p:nvPr>
        </p:nvSpPr>
        <p:spPr>
          <a:xfrm>
            <a:off x="446062" y="438150"/>
            <a:ext cx="5691351" cy="2260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body"/>
          </p:nvPr>
        </p:nvSpPr>
        <p:spPr>
          <a:xfrm>
            <a:off x="6137413" y="4406920"/>
            <a:ext cx="2566056" cy="218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46061" y="3163581"/>
            <a:ext cx="4050000" cy="2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3" type="body"/>
          </p:nvPr>
        </p:nvSpPr>
        <p:spPr>
          <a:xfrm>
            <a:off x="446061" y="3448929"/>
            <a:ext cx="4049999" cy="50684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в 1 строку + текст">
  <p:cSld name="Заголовок в 1 строку + текст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type="title"/>
          </p:nvPr>
        </p:nvSpPr>
        <p:spPr>
          <a:xfrm>
            <a:off x="440531" y="438150"/>
            <a:ext cx="8262937" cy="9179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440531" y="1896666"/>
            <a:ext cx="8262938" cy="27277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⏤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theme" Target="../theme/theme1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40531" y="438150"/>
            <a:ext cx="8262937" cy="8298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"/>
              <a:buNone/>
              <a:defRPr b="1" i="0" sz="3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40531" y="1369219"/>
            <a:ext cx="8262937" cy="32551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Char char="•"/>
              <a:defRPr b="0" i="0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⏤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⏤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⏤"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40531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646068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 txBox="1"/>
          <p:nvPr>
            <p:ph type="title"/>
          </p:nvPr>
        </p:nvSpPr>
        <p:spPr>
          <a:xfrm>
            <a:off x="446062" y="438150"/>
            <a:ext cx="4050000" cy="2260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ru"/>
              <a:t>Тестирование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ru"/>
              <a:t>Advanced</a:t>
            </a:r>
            <a:endParaRPr/>
          </a:p>
        </p:txBody>
      </p:sp>
      <p:sp>
        <p:nvSpPr>
          <p:cNvPr id="291" name="Google Shape;291;p43"/>
          <p:cNvSpPr txBox="1"/>
          <p:nvPr>
            <p:ph idx="3" type="body"/>
          </p:nvPr>
        </p:nvSpPr>
        <p:spPr>
          <a:xfrm>
            <a:off x="6137413" y="4471250"/>
            <a:ext cx="2566056" cy="218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ru"/>
              <a:t>kontur.ru</a:t>
            </a:r>
            <a:endParaRPr/>
          </a:p>
        </p:txBody>
      </p:sp>
      <p:pic>
        <p:nvPicPr>
          <p:cNvPr id="292" name="Google Shape;292;p43"/>
          <p:cNvPicPr preferRelativeResize="0"/>
          <p:nvPr/>
        </p:nvPicPr>
        <p:blipFill rotWithShape="1">
          <a:blip r:embed="rId3">
            <a:alphaModFix/>
          </a:blip>
          <a:srcRect b="10339" l="0" r="0" t="-10340"/>
          <a:stretch/>
        </p:blipFill>
        <p:spPr>
          <a:xfrm>
            <a:off x="5195250" y="438152"/>
            <a:ext cx="3146125" cy="31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2"/>
          <p:cNvSpPr txBox="1"/>
          <p:nvPr>
            <p:ph idx="1" type="body"/>
          </p:nvPr>
        </p:nvSpPr>
        <p:spPr>
          <a:xfrm>
            <a:off x="440531" y="1896667"/>
            <a:ext cx="8262900" cy="2727600"/>
          </a:xfrm>
          <a:prstGeom prst="rect">
            <a:avLst/>
          </a:prstGeom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" sz="2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ru" sz="2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" sz="20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CallTo</a:t>
            </a:r>
            <a:r>
              <a:rPr lang="ru" sz="2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(() =&gt; </a:t>
            </a:r>
            <a:r>
              <a:rPr lang="ru" sz="2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fake</a:t>
            </a:r>
            <a:r>
              <a:rPr lang="ru" sz="2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" sz="20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SomeMethod</a:t>
            </a:r>
            <a:r>
              <a:rPr lang="ru" sz="2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" sz="20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ru" sz="2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20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" sz="2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.</a:t>
            </a:r>
            <a:r>
              <a:rPr lang="ru" sz="20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WithAnyArguments</a:t>
            </a:r>
            <a:r>
              <a:rPr lang="ru" sz="2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ru" sz="20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Returns</a:t>
            </a:r>
            <a:r>
              <a:rPr lang="ru" sz="2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" sz="20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ru" sz="2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ru" sz="20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Once</a:t>
            </a:r>
            <a:r>
              <a:rPr lang="ru" sz="2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20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" sz="2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ru" sz="2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" sz="20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CallTo</a:t>
            </a:r>
            <a:r>
              <a:rPr lang="ru" sz="2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(() =&gt; </a:t>
            </a:r>
            <a:r>
              <a:rPr lang="ru" sz="2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fake</a:t>
            </a:r>
            <a:r>
              <a:rPr lang="ru" sz="2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" sz="20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SomeMethod</a:t>
            </a:r>
            <a:r>
              <a:rPr lang="ru" sz="2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())</a:t>
            </a:r>
            <a:br>
              <a:rPr lang="ru" sz="2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ru" sz="2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.</a:t>
            </a:r>
            <a:r>
              <a:rPr lang="ru" sz="20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ReturnsNextFromSequence</a:t>
            </a:r>
            <a:r>
              <a:rPr lang="ru" sz="2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" sz="20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ru" sz="2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" sz="20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ru" sz="2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0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57" name="Google Shape;357;p52"/>
          <p:cNvSpPr txBox="1"/>
          <p:nvPr>
            <p:ph type="title"/>
          </p:nvPr>
        </p:nvSpPr>
        <p:spPr>
          <a:xfrm>
            <a:off x="440531" y="438150"/>
            <a:ext cx="8262900" cy="9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Другие возможности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/>
          <p:nvPr>
            <p:ph idx="1" type="body"/>
          </p:nvPr>
        </p:nvSpPr>
        <p:spPr>
          <a:xfrm>
            <a:off x="440525" y="1356152"/>
            <a:ext cx="3915000" cy="326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ru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" sz="1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CallTo</a:t>
            </a:r>
            <a:r>
              <a:rPr lang="ru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(() =&gt; </a:t>
            </a:r>
            <a:r>
              <a:rPr lang="ru" sz="16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fake</a:t>
            </a:r>
            <a:r>
              <a:rPr lang="ru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" sz="1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SomeMethod</a:t>
            </a:r>
            <a:r>
              <a:rPr lang="ru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())</a:t>
            </a:r>
            <a:endParaRPr sz="1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" sz="1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Returns</a:t>
            </a:r>
            <a:r>
              <a:rPr lang="ru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" sz="1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ru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" sz="16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ru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" sz="1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CallTo</a:t>
            </a:r>
            <a:r>
              <a:rPr lang="ru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(() =&gt; </a:t>
            </a:r>
            <a:r>
              <a:rPr lang="ru" sz="16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fake</a:t>
            </a:r>
            <a:r>
              <a:rPr lang="ru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" sz="1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SomeMethod</a:t>
            </a:r>
            <a:r>
              <a:rPr lang="ru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())</a:t>
            </a:r>
            <a:endParaRPr sz="1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.</a:t>
            </a:r>
            <a:r>
              <a:rPr lang="ru" sz="1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Returns</a:t>
            </a:r>
            <a:r>
              <a:rPr lang="ru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" sz="1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ru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.</a:t>
            </a:r>
            <a:r>
              <a:rPr lang="ru" sz="1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Twice</a:t>
            </a:r>
            <a:r>
              <a:rPr lang="ru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" sz="16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ru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" sz="1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CallTo</a:t>
            </a:r>
            <a:r>
              <a:rPr lang="ru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(() =&gt; </a:t>
            </a:r>
            <a:r>
              <a:rPr lang="ru" sz="16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fake</a:t>
            </a:r>
            <a:r>
              <a:rPr lang="ru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" sz="1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SomeMethod</a:t>
            </a:r>
            <a:r>
              <a:rPr lang="ru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())</a:t>
            </a:r>
            <a:endParaRPr sz="1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.</a:t>
            </a:r>
            <a:r>
              <a:rPr lang="ru" sz="1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Returns</a:t>
            </a:r>
            <a:r>
              <a:rPr lang="ru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" sz="1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15</a:t>
            </a:r>
            <a:r>
              <a:rPr lang="ru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.</a:t>
            </a:r>
            <a:r>
              <a:rPr lang="ru" sz="1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Once</a:t>
            </a:r>
            <a:r>
              <a:rPr lang="ru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63" name="Google Shape;363;p53"/>
          <p:cNvSpPr txBox="1"/>
          <p:nvPr>
            <p:ph type="title"/>
          </p:nvPr>
        </p:nvSpPr>
        <p:spPr>
          <a:xfrm>
            <a:off x="440531" y="438150"/>
            <a:ext cx="8262900" cy="9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Стек возвращаемых значений</a:t>
            </a:r>
            <a:endParaRPr/>
          </a:p>
        </p:txBody>
      </p:sp>
      <p:sp>
        <p:nvSpPr>
          <p:cNvPr id="364" name="Google Shape;364;p53"/>
          <p:cNvSpPr txBox="1"/>
          <p:nvPr>
            <p:ph idx="2" type="body"/>
          </p:nvPr>
        </p:nvSpPr>
        <p:spPr>
          <a:xfrm>
            <a:off x="5652225" y="1356000"/>
            <a:ext cx="3051300" cy="326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15 </a:t>
            </a:r>
            <a:r>
              <a:rPr lang="ru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× </a:t>
            </a:r>
            <a:r>
              <a:rPr lang="ru" sz="1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600">
              <a:solidFill>
                <a:srgbClr val="B5CE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5CE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B5CE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10 </a:t>
            </a:r>
            <a:r>
              <a:rPr lang="ru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× </a:t>
            </a:r>
            <a:r>
              <a:rPr lang="ru" sz="1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600">
              <a:solidFill>
                <a:srgbClr val="B5CE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5CE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5CE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B5CE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5 </a:t>
            </a:r>
            <a:r>
              <a:rPr lang="ru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× ∞</a:t>
            </a:r>
            <a:endParaRPr sz="1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65" name="Google Shape;365;p53"/>
          <p:cNvSpPr txBox="1"/>
          <p:nvPr/>
        </p:nvSpPr>
        <p:spPr>
          <a:xfrm>
            <a:off x="5225925" y="4440825"/>
            <a:ext cx="3903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15</a:t>
            </a:r>
            <a:r>
              <a:rPr lang="ru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" sz="1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ru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" sz="1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ru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" sz="1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ru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" sz="1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ru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…, </a:t>
            </a:r>
            <a:r>
              <a:rPr lang="ru" sz="1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ru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…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4"/>
          <p:cNvSpPr txBox="1"/>
          <p:nvPr>
            <p:ph type="title"/>
          </p:nvPr>
        </p:nvSpPr>
        <p:spPr>
          <a:xfrm>
            <a:off x="440531" y="438150"/>
            <a:ext cx="8262900" cy="9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FileSender</a:t>
            </a:r>
            <a:endParaRPr/>
          </a:p>
        </p:txBody>
      </p:sp>
      <p:sp>
        <p:nvSpPr>
          <p:cNvPr id="371" name="Google Shape;371;p54"/>
          <p:cNvSpPr txBox="1"/>
          <p:nvPr>
            <p:ph idx="1" type="body"/>
          </p:nvPr>
        </p:nvSpPr>
        <p:spPr>
          <a:xfrm>
            <a:off x="440531" y="1896667"/>
            <a:ext cx="8262900" cy="2727600"/>
          </a:xfrm>
          <a:prstGeom prst="rect">
            <a:avLst/>
          </a:prstGeom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На метод </a:t>
            </a:r>
            <a:r>
              <a:rPr lang="ru" sz="2000">
                <a:solidFill>
                  <a:srgbClr val="DCDCAA"/>
                </a:solidFill>
              </a:rPr>
              <a:t>SendFiles </a:t>
            </a:r>
            <a:r>
              <a:rPr lang="ru" sz="2000"/>
              <a:t>написан только один тест, проверяющий успешную отправку файлов.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Надо реализовать оставшиеся тесты на метод </a:t>
            </a:r>
            <a:r>
              <a:rPr lang="ru" sz="2000">
                <a:solidFill>
                  <a:srgbClr val="DCDCAA"/>
                </a:solidFill>
              </a:rPr>
              <a:t>SendFiles </a:t>
            </a:r>
            <a:r>
              <a:rPr lang="ru" sz="2000"/>
              <a:t>класса </a:t>
            </a:r>
            <a:r>
              <a:rPr lang="ru" sz="2000">
                <a:solidFill>
                  <a:srgbClr val="4EC9B0"/>
                </a:solidFill>
              </a:rPr>
              <a:t>FileSender </a:t>
            </a:r>
            <a:endParaRPr sz="2000">
              <a:solidFill>
                <a:srgbClr val="4EC9B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Нельзя менять файлы из папки </a:t>
            </a:r>
            <a:r>
              <a:rPr lang="ru" sz="2000">
                <a:solidFill>
                  <a:srgbClr val="4EC9B0"/>
                </a:solidFill>
              </a:rPr>
              <a:t>Dependencies</a:t>
            </a:r>
            <a:r>
              <a:rPr lang="ru" sz="2000"/>
              <a:t>!</a:t>
            </a:r>
            <a:endParaRPr sz="2000">
              <a:solidFill>
                <a:srgbClr val="4EC9B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5"/>
          <p:cNvSpPr txBox="1"/>
          <p:nvPr>
            <p:ph type="title"/>
          </p:nvPr>
        </p:nvSpPr>
        <p:spPr>
          <a:xfrm>
            <a:off x="440531" y="438150"/>
            <a:ext cx="82629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rPr lang="ru" sz="5000"/>
              <a:t>Разбор задачи </a:t>
            </a:r>
            <a:endParaRPr sz="5000">
              <a:latin typeface="Geologica Medium"/>
              <a:ea typeface="Geologica Medium"/>
              <a:cs typeface="Geologica Medium"/>
              <a:sym typeface="Geologica Medium"/>
            </a:endParaRPr>
          </a:p>
        </p:txBody>
      </p:sp>
      <p:pic>
        <p:nvPicPr>
          <p:cNvPr id="377" name="Google Shape;37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853" y="2044726"/>
            <a:ext cx="348550" cy="34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853" y="2796486"/>
            <a:ext cx="348550" cy="34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853" y="3674720"/>
            <a:ext cx="348550" cy="34855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5"/>
          <p:cNvSpPr txBox="1"/>
          <p:nvPr/>
        </p:nvSpPr>
        <p:spPr>
          <a:xfrm>
            <a:off x="873750" y="1918250"/>
            <a:ext cx="6015300" cy="26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Если есть один тест, то остальные писать очень легко: копи-паст и небольшие правки</a:t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Несколько ответственностей в классе - много тестов!</a:t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Граничные случаи нужно тестировать с обеих сторон границы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Насколько стабилен DateTime.Now?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1" name="Google Shape;381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04779" y="1644525"/>
            <a:ext cx="2221696" cy="222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853" y="4263395"/>
            <a:ext cx="348550" cy="34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6"/>
          <p:cNvSpPr txBox="1"/>
          <p:nvPr>
            <p:ph type="title"/>
          </p:nvPr>
        </p:nvSpPr>
        <p:spPr>
          <a:xfrm>
            <a:off x="440525" y="438150"/>
            <a:ext cx="4936800" cy="41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ru" sz="5000"/>
              <a:t>A</a:t>
            </a:r>
            <a:r>
              <a:rPr lang="ru" sz="5000"/>
              <a:t>pproval tests</a:t>
            </a:r>
            <a:endParaRPr sz="5000"/>
          </a:p>
        </p:txBody>
      </p:sp>
      <p:pic>
        <p:nvPicPr>
          <p:cNvPr id="388" name="Google Shape;38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7337" y="257175"/>
            <a:ext cx="3607687" cy="4482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7"/>
          <p:cNvSpPr txBox="1"/>
          <p:nvPr>
            <p:ph type="title"/>
          </p:nvPr>
        </p:nvSpPr>
        <p:spPr>
          <a:xfrm>
            <a:off x="440525" y="438150"/>
            <a:ext cx="3918900" cy="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rPr lang="ru"/>
              <a:t>Проблема рефакторинга</a:t>
            </a:r>
            <a:endParaRPr/>
          </a:p>
        </p:txBody>
      </p:sp>
      <p:pic>
        <p:nvPicPr>
          <p:cNvPr id="394" name="Google Shape;394;p5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9223" r="9223" t="0"/>
          <a:stretch/>
        </p:blipFill>
        <p:spPr>
          <a:xfrm>
            <a:off x="4529811" y="438150"/>
            <a:ext cx="4173600" cy="4174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95" name="Google Shape;395;p57"/>
          <p:cNvSpPr txBox="1"/>
          <p:nvPr>
            <p:ph idx="1" type="body"/>
          </p:nvPr>
        </p:nvSpPr>
        <p:spPr>
          <a:xfrm>
            <a:off x="440531" y="1896666"/>
            <a:ext cx="3417600" cy="27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" sz="1600"/>
              <a:t>При изменении кода хорошо бы иметь тесты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" sz="1600"/>
              <a:t> 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" sz="1600"/>
              <a:t>Чтобы создать тесты, нужно что-то поменять</a:t>
            </a:r>
            <a:endParaRPr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8"/>
          <p:cNvSpPr txBox="1"/>
          <p:nvPr>
            <p:ph idx="1" type="body"/>
          </p:nvPr>
        </p:nvSpPr>
        <p:spPr>
          <a:xfrm>
            <a:off x="6112672" y="3912097"/>
            <a:ext cx="24300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-1270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ru"/>
              <a:t>Добавить новый функционал</a:t>
            </a:r>
            <a:endParaRPr/>
          </a:p>
          <a:p>
            <a:pPr indent="-12700" lvl="0" marL="127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/>
          </a:p>
        </p:txBody>
      </p:sp>
      <p:sp>
        <p:nvSpPr>
          <p:cNvPr id="401" name="Google Shape;401;p58"/>
          <p:cNvSpPr txBox="1"/>
          <p:nvPr>
            <p:ph idx="2" type="body"/>
          </p:nvPr>
        </p:nvSpPr>
        <p:spPr>
          <a:xfrm>
            <a:off x="6112672" y="3176509"/>
            <a:ext cx="24300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</a:pPr>
            <a:r>
              <a:rPr lang="ru"/>
              <a:t>6</a:t>
            </a:r>
            <a:endParaRPr/>
          </a:p>
        </p:txBody>
      </p:sp>
      <p:sp>
        <p:nvSpPr>
          <p:cNvPr id="402" name="Google Shape;402;p58"/>
          <p:cNvSpPr txBox="1"/>
          <p:nvPr>
            <p:ph idx="3" type="body"/>
          </p:nvPr>
        </p:nvSpPr>
        <p:spPr>
          <a:xfrm>
            <a:off x="6112672" y="2081885"/>
            <a:ext cx="24300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-1270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ru"/>
              <a:t>Изолировать или избавиться от мешающих зависимостей</a:t>
            </a:r>
            <a:endParaRPr/>
          </a:p>
        </p:txBody>
      </p:sp>
      <p:sp>
        <p:nvSpPr>
          <p:cNvPr id="403" name="Google Shape;403;p58"/>
          <p:cNvSpPr txBox="1"/>
          <p:nvPr>
            <p:ph idx="4" type="body"/>
          </p:nvPr>
        </p:nvSpPr>
        <p:spPr>
          <a:xfrm>
            <a:off x="6112672" y="1356153"/>
            <a:ext cx="24300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</a:pPr>
            <a:r>
              <a:rPr lang="ru"/>
              <a:t>3</a:t>
            </a:r>
            <a:endParaRPr/>
          </a:p>
        </p:txBody>
      </p:sp>
      <p:sp>
        <p:nvSpPr>
          <p:cNvPr id="404" name="Google Shape;404;p58"/>
          <p:cNvSpPr txBox="1"/>
          <p:nvPr>
            <p:ph idx="5" type="body"/>
          </p:nvPr>
        </p:nvSpPr>
        <p:spPr>
          <a:xfrm>
            <a:off x="440535" y="2081885"/>
            <a:ext cx="24300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-1270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ru"/>
              <a:t>Найти место, в котором нужно что-то изменить</a:t>
            </a:r>
            <a:endParaRPr/>
          </a:p>
        </p:txBody>
      </p:sp>
      <p:sp>
        <p:nvSpPr>
          <p:cNvPr id="405" name="Google Shape;405;p58"/>
          <p:cNvSpPr txBox="1"/>
          <p:nvPr>
            <p:ph idx="6" type="body"/>
          </p:nvPr>
        </p:nvSpPr>
        <p:spPr>
          <a:xfrm>
            <a:off x="440534" y="1356153"/>
            <a:ext cx="24300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</a:pPr>
            <a:r>
              <a:rPr lang="ru"/>
              <a:t>1</a:t>
            </a:r>
            <a:endParaRPr/>
          </a:p>
        </p:txBody>
      </p:sp>
      <p:sp>
        <p:nvSpPr>
          <p:cNvPr id="406" name="Google Shape;406;p58"/>
          <p:cNvSpPr txBox="1"/>
          <p:nvPr>
            <p:ph idx="7" type="body"/>
          </p:nvPr>
        </p:nvSpPr>
        <p:spPr>
          <a:xfrm>
            <a:off x="440535" y="3912097"/>
            <a:ext cx="24300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-1270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ru"/>
              <a:t>Написать характеризационные тесты</a:t>
            </a:r>
            <a:endParaRPr/>
          </a:p>
        </p:txBody>
      </p:sp>
      <p:sp>
        <p:nvSpPr>
          <p:cNvPr id="407" name="Google Shape;407;p58"/>
          <p:cNvSpPr txBox="1"/>
          <p:nvPr>
            <p:ph idx="8" type="body"/>
          </p:nvPr>
        </p:nvSpPr>
        <p:spPr>
          <a:xfrm>
            <a:off x="440535" y="3176509"/>
            <a:ext cx="24300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</a:pPr>
            <a:r>
              <a:rPr lang="ru"/>
              <a:t>4</a:t>
            </a:r>
            <a:endParaRPr/>
          </a:p>
        </p:txBody>
      </p:sp>
      <p:sp>
        <p:nvSpPr>
          <p:cNvPr id="408" name="Google Shape;408;p58"/>
          <p:cNvSpPr txBox="1"/>
          <p:nvPr>
            <p:ph idx="9" type="body"/>
          </p:nvPr>
        </p:nvSpPr>
        <p:spPr>
          <a:xfrm>
            <a:off x="3283747" y="2081885"/>
            <a:ext cx="24300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-1270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ru"/>
              <a:t>Понять какие тесты для этого нужно написать</a:t>
            </a:r>
            <a:endParaRPr/>
          </a:p>
          <a:p>
            <a:pPr indent="-12700" lvl="0" marL="127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/>
          </a:p>
        </p:txBody>
      </p:sp>
      <p:sp>
        <p:nvSpPr>
          <p:cNvPr id="409" name="Google Shape;409;p58"/>
          <p:cNvSpPr txBox="1"/>
          <p:nvPr>
            <p:ph idx="13" type="body"/>
          </p:nvPr>
        </p:nvSpPr>
        <p:spPr>
          <a:xfrm>
            <a:off x="3283746" y="1356153"/>
            <a:ext cx="24300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</a:pPr>
            <a:r>
              <a:rPr lang="ru"/>
              <a:t>2</a:t>
            </a:r>
            <a:endParaRPr/>
          </a:p>
        </p:txBody>
      </p:sp>
      <p:sp>
        <p:nvSpPr>
          <p:cNvPr id="410" name="Google Shape;410;p58"/>
          <p:cNvSpPr txBox="1"/>
          <p:nvPr>
            <p:ph idx="14" type="body"/>
          </p:nvPr>
        </p:nvSpPr>
        <p:spPr>
          <a:xfrm>
            <a:off x="3283747" y="3912097"/>
            <a:ext cx="24300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-1270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ru"/>
              <a:t>Отрефакторить и написать обычные тесты</a:t>
            </a:r>
            <a:endParaRPr/>
          </a:p>
          <a:p>
            <a:pPr indent="-12700" lvl="0" marL="127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/>
          </a:p>
        </p:txBody>
      </p:sp>
      <p:sp>
        <p:nvSpPr>
          <p:cNvPr id="411" name="Google Shape;411;p58"/>
          <p:cNvSpPr txBox="1"/>
          <p:nvPr>
            <p:ph idx="15" type="body"/>
          </p:nvPr>
        </p:nvSpPr>
        <p:spPr>
          <a:xfrm>
            <a:off x="3283746" y="3176509"/>
            <a:ext cx="24300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</a:pPr>
            <a:r>
              <a:rPr lang="ru"/>
              <a:t>5</a:t>
            </a:r>
            <a:endParaRPr/>
          </a:p>
        </p:txBody>
      </p:sp>
      <p:sp>
        <p:nvSpPr>
          <p:cNvPr id="412" name="Google Shape;412;p58"/>
          <p:cNvSpPr txBox="1"/>
          <p:nvPr>
            <p:ph type="title"/>
          </p:nvPr>
        </p:nvSpPr>
        <p:spPr>
          <a:xfrm>
            <a:off x="440531" y="438150"/>
            <a:ext cx="82629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rPr lang="ru"/>
              <a:t>Алгоритм работы с legacy</a:t>
            </a:r>
            <a:endParaRPr>
              <a:latin typeface="Geologica Medium"/>
              <a:ea typeface="Geologica Medium"/>
              <a:cs typeface="Geologica Medium"/>
              <a:sym typeface="Geologica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9"/>
          <p:cNvSpPr txBox="1"/>
          <p:nvPr>
            <p:ph type="title"/>
          </p:nvPr>
        </p:nvSpPr>
        <p:spPr>
          <a:xfrm>
            <a:off x="440531" y="438150"/>
            <a:ext cx="8262900" cy="9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/>
              <a:t>Характеризационный тест</a:t>
            </a:r>
            <a:endParaRPr sz="5000"/>
          </a:p>
        </p:txBody>
      </p:sp>
      <p:sp>
        <p:nvSpPr>
          <p:cNvPr id="418" name="Google Shape;418;p59"/>
          <p:cNvSpPr txBox="1"/>
          <p:nvPr>
            <p:ph idx="1" type="body"/>
          </p:nvPr>
        </p:nvSpPr>
        <p:spPr>
          <a:xfrm>
            <a:off x="440531" y="1896666"/>
            <a:ext cx="8262900" cy="272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Тест, возможно, с плохим дизайном, </a:t>
            </a:r>
            <a:br>
              <a:rPr lang="ru" sz="2000"/>
            </a:br>
            <a:r>
              <a:rPr lang="ru" sz="2000"/>
              <a:t>но достаточно полно фиксирующий текущее поведение подсистемы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419" name="Google Shape;41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528" y="2898501"/>
            <a:ext cx="348550" cy="34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528" y="3673436"/>
            <a:ext cx="348550" cy="34855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9"/>
          <p:cNvSpPr txBox="1"/>
          <p:nvPr/>
        </p:nvSpPr>
        <p:spPr>
          <a:xfrm>
            <a:off x="902435" y="2898492"/>
            <a:ext cx="6620700" cy="18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Делаем разные вызовы, записываем результат вызова в Assert</a:t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Генерируем входные данные случайно, запоминаем результат</a:t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0"/>
          <p:cNvSpPr txBox="1"/>
          <p:nvPr>
            <p:ph type="title"/>
          </p:nvPr>
        </p:nvSpPr>
        <p:spPr>
          <a:xfrm>
            <a:off x="440531" y="438150"/>
            <a:ext cx="4588800" cy="41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ru" sz="5000"/>
              <a:t>Пример</a:t>
            </a:r>
            <a:endParaRPr sz="5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b="0" lang="ru" sz="1600"/>
              <a:t>Samples/2.ApprovalsSample</a:t>
            </a:r>
            <a:endParaRPr b="0" sz="1600"/>
          </a:p>
        </p:txBody>
      </p:sp>
      <p:pic>
        <p:nvPicPr>
          <p:cNvPr id="427" name="Google Shape;42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2800" y="1011226"/>
            <a:ext cx="3040050" cy="304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1"/>
          <p:cNvSpPr txBox="1"/>
          <p:nvPr>
            <p:ph type="title"/>
          </p:nvPr>
        </p:nvSpPr>
        <p:spPr>
          <a:xfrm>
            <a:off x="440531" y="438150"/>
            <a:ext cx="8262900" cy="9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/>
              <a:t>Задача </a:t>
            </a:r>
            <a:r>
              <a:rPr lang="ru" sz="5000"/>
              <a:t>ApprovalsTests</a:t>
            </a:r>
            <a:endParaRPr sz="5000"/>
          </a:p>
        </p:txBody>
      </p:sp>
      <p:sp>
        <p:nvSpPr>
          <p:cNvPr id="433" name="Google Shape;433;p61"/>
          <p:cNvSpPr txBox="1"/>
          <p:nvPr>
            <p:ph idx="1" type="body"/>
          </p:nvPr>
        </p:nvSpPr>
        <p:spPr>
          <a:xfrm>
            <a:off x="440531" y="1896667"/>
            <a:ext cx="8262900" cy="2727600"/>
          </a:xfrm>
          <a:prstGeom prst="rect">
            <a:avLst/>
          </a:prstGeom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2000"/>
              <a:t>Выполнить задание Classworks/3.Approvals/ApprovalsTests</a:t>
            </a:r>
            <a:endParaRPr sz="2000">
              <a:solidFill>
                <a:srgbClr val="4EC9B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4"/>
          <p:cNvSpPr txBox="1"/>
          <p:nvPr>
            <p:ph type="title"/>
          </p:nvPr>
        </p:nvSpPr>
        <p:spPr>
          <a:xfrm>
            <a:off x="440531" y="438150"/>
            <a:ext cx="82629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rPr lang="ru"/>
              <a:t>На прошлом занятии</a:t>
            </a:r>
            <a:endParaRPr>
              <a:latin typeface="Geologica Medium"/>
              <a:ea typeface="Geologica Medium"/>
              <a:cs typeface="Geologica Medium"/>
              <a:sym typeface="Geologica Medium"/>
            </a:endParaRPr>
          </a:p>
        </p:txBody>
      </p:sp>
      <p:pic>
        <p:nvPicPr>
          <p:cNvPr id="298" name="Google Shape;29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853" y="1918251"/>
            <a:ext cx="348550" cy="34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853" y="2496761"/>
            <a:ext cx="348550" cy="34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853" y="3140720"/>
            <a:ext cx="348550" cy="34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853" y="3647805"/>
            <a:ext cx="348550" cy="348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4"/>
          <p:cNvSpPr txBox="1"/>
          <p:nvPr/>
        </p:nvSpPr>
        <p:spPr>
          <a:xfrm>
            <a:off x="873750" y="1918250"/>
            <a:ext cx="6867000" cy="20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Узнали зачем нужны тесты</a:t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Познакомились с важными инструментами(NUnit, FluentAssertions);</a:t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Узнали о том как стоит писать тесты(AAA)</a:t>
            </a:r>
            <a:r>
              <a:rPr b="0" i="0" lang="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Что усложняет их написание(антипатерны)</a:t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2"/>
          <p:cNvSpPr txBox="1"/>
          <p:nvPr>
            <p:ph type="title"/>
          </p:nvPr>
        </p:nvSpPr>
        <p:spPr>
          <a:xfrm>
            <a:off x="440525" y="438150"/>
            <a:ext cx="4936800" cy="41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ru"/>
              <a:t>Другие виды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ru"/>
              <a:t>тестирования</a:t>
            </a:r>
            <a:endParaRPr/>
          </a:p>
        </p:txBody>
      </p:sp>
      <p:pic>
        <p:nvPicPr>
          <p:cNvPr id="439" name="Google Shape;439;p62"/>
          <p:cNvPicPr preferRelativeResize="0"/>
          <p:nvPr/>
        </p:nvPicPr>
        <p:blipFill rotWithShape="1">
          <a:blip r:embed="rId3">
            <a:alphaModFix/>
          </a:blip>
          <a:srcRect b="10339" l="0" r="0" t="-10340"/>
          <a:stretch/>
        </p:blipFill>
        <p:spPr>
          <a:xfrm>
            <a:off x="5933325" y="673502"/>
            <a:ext cx="3146125" cy="31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3"/>
          <p:cNvSpPr txBox="1"/>
          <p:nvPr>
            <p:ph idx="1" type="body"/>
          </p:nvPr>
        </p:nvSpPr>
        <p:spPr>
          <a:xfrm>
            <a:off x="788206" y="1566611"/>
            <a:ext cx="4863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</a:pPr>
            <a:r>
              <a:rPr lang="ru"/>
              <a:t>1</a:t>
            </a:r>
            <a:endParaRPr/>
          </a:p>
        </p:txBody>
      </p:sp>
      <p:sp>
        <p:nvSpPr>
          <p:cNvPr id="445" name="Google Shape;445;p63"/>
          <p:cNvSpPr txBox="1"/>
          <p:nvPr>
            <p:ph idx="2" type="subTitle"/>
          </p:nvPr>
        </p:nvSpPr>
        <p:spPr>
          <a:xfrm>
            <a:off x="788206" y="2354902"/>
            <a:ext cx="2163600" cy="12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ru"/>
              <a:t>У нас есть веб-приложение</a:t>
            </a:r>
            <a:endParaRPr/>
          </a:p>
        </p:txBody>
      </p:sp>
      <p:sp>
        <p:nvSpPr>
          <p:cNvPr id="446" name="Google Shape;446;p63"/>
          <p:cNvSpPr txBox="1"/>
          <p:nvPr>
            <p:ph idx="3" type="body"/>
          </p:nvPr>
        </p:nvSpPr>
        <p:spPr>
          <a:xfrm>
            <a:off x="3494524" y="2349888"/>
            <a:ext cx="2163300" cy="12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-1270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ru"/>
              <a:t>Мы уже протестировали его Unit-тестами</a:t>
            </a:r>
            <a:endParaRPr/>
          </a:p>
        </p:txBody>
      </p:sp>
      <p:sp>
        <p:nvSpPr>
          <p:cNvPr id="447" name="Google Shape;447;p63"/>
          <p:cNvSpPr txBox="1"/>
          <p:nvPr>
            <p:ph idx="4" type="body"/>
          </p:nvPr>
        </p:nvSpPr>
        <p:spPr>
          <a:xfrm>
            <a:off x="6192503" y="2349888"/>
            <a:ext cx="2163300" cy="12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-1270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ru"/>
              <a:t>Этого достаточно? </a:t>
            </a:r>
            <a:endParaRPr/>
          </a:p>
        </p:txBody>
      </p:sp>
      <p:sp>
        <p:nvSpPr>
          <p:cNvPr id="448" name="Google Shape;448;p63"/>
          <p:cNvSpPr txBox="1"/>
          <p:nvPr>
            <p:ph idx="5" type="body"/>
          </p:nvPr>
        </p:nvSpPr>
        <p:spPr>
          <a:xfrm>
            <a:off x="3494524" y="1569511"/>
            <a:ext cx="4863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</a:pPr>
            <a:r>
              <a:rPr lang="ru"/>
              <a:t>2</a:t>
            </a:r>
            <a:endParaRPr/>
          </a:p>
        </p:txBody>
      </p:sp>
      <p:sp>
        <p:nvSpPr>
          <p:cNvPr id="449" name="Google Shape;449;p63"/>
          <p:cNvSpPr txBox="1"/>
          <p:nvPr>
            <p:ph idx="6" type="body"/>
          </p:nvPr>
        </p:nvSpPr>
        <p:spPr>
          <a:xfrm>
            <a:off x="6200841" y="1569511"/>
            <a:ext cx="4863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</a:pPr>
            <a:r>
              <a:rPr lang="ru"/>
              <a:t>3</a:t>
            </a:r>
            <a:endParaRPr/>
          </a:p>
        </p:txBody>
      </p:sp>
      <p:sp>
        <p:nvSpPr>
          <p:cNvPr id="450" name="Google Shape;450;p63"/>
          <p:cNvSpPr txBox="1"/>
          <p:nvPr>
            <p:ph type="title"/>
          </p:nvPr>
        </p:nvSpPr>
        <p:spPr>
          <a:xfrm>
            <a:off x="440531" y="438150"/>
            <a:ext cx="8262900" cy="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6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64"/>
          <p:cNvSpPr txBox="1"/>
          <p:nvPr/>
        </p:nvSpPr>
        <p:spPr>
          <a:xfrm>
            <a:off x="758519" y="420538"/>
            <a:ext cx="38067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t/>
            </a:r>
            <a:endParaRPr b="0" i="0" sz="3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5"/>
          <p:cNvSpPr txBox="1"/>
          <p:nvPr>
            <p:ph type="title"/>
          </p:nvPr>
        </p:nvSpPr>
        <p:spPr>
          <a:xfrm>
            <a:off x="440531" y="438150"/>
            <a:ext cx="4588800" cy="41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ru" sz="5000"/>
              <a:t>Пример</a:t>
            </a:r>
            <a:endParaRPr sz="5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b="0" lang="ru" sz="1600"/>
              <a:t>Samples/3.InterfaceTests/Silenium</a:t>
            </a:r>
            <a:endParaRPr b="0" sz="1600"/>
          </a:p>
        </p:txBody>
      </p:sp>
      <p:pic>
        <p:nvPicPr>
          <p:cNvPr id="462" name="Google Shape;462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2800" y="1011226"/>
            <a:ext cx="3040050" cy="304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6"/>
          <p:cNvSpPr txBox="1"/>
          <p:nvPr>
            <p:ph idx="1" type="body"/>
          </p:nvPr>
        </p:nvSpPr>
        <p:spPr>
          <a:xfrm>
            <a:off x="788206" y="1566611"/>
            <a:ext cx="4863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</a:pPr>
            <a:r>
              <a:rPr lang="ru"/>
              <a:t>1</a:t>
            </a:r>
            <a:endParaRPr/>
          </a:p>
        </p:txBody>
      </p:sp>
      <p:sp>
        <p:nvSpPr>
          <p:cNvPr id="468" name="Google Shape;468;p66"/>
          <p:cNvSpPr txBox="1"/>
          <p:nvPr>
            <p:ph idx="2" type="subTitle"/>
          </p:nvPr>
        </p:nvSpPr>
        <p:spPr>
          <a:xfrm>
            <a:off x="788206" y="2354902"/>
            <a:ext cx="2163600" cy="12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ru"/>
              <a:t>У нас есть несколько алгоритмов, выполняющих одну задачу</a:t>
            </a:r>
            <a:endParaRPr/>
          </a:p>
        </p:txBody>
      </p:sp>
      <p:sp>
        <p:nvSpPr>
          <p:cNvPr id="469" name="Google Shape;469;p66"/>
          <p:cNvSpPr txBox="1"/>
          <p:nvPr>
            <p:ph idx="3" type="body"/>
          </p:nvPr>
        </p:nvSpPr>
        <p:spPr>
          <a:xfrm>
            <a:off x="3494524" y="2349888"/>
            <a:ext cx="2163300" cy="12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-1270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ru"/>
              <a:t>Мы считаем, что </a:t>
            </a:r>
            <a:endParaRPr/>
          </a:p>
          <a:p>
            <a:pPr indent="-1270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ru"/>
              <a:t>алгоритм X оптимальнее </a:t>
            </a:r>
            <a:endParaRPr/>
          </a:p>
          <a:p>
            <a:pPr indent="-1270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ru"/>
              <a:t>алгоритма Y</a:t>
            </a:r>
            <a:endParaRPr/>
          </a:p>
        </p:txBody>
      </p:sp>
      <p:sp>
        <p:nvSpPr>
          <p:cNvPr id="470" name="Google Shape;470;p66"/>
          <p:cNvSpPr txBox="1"/>
          <p:nvPr>
            <p:ph idx="4" type="body"/>
          </p:nvPr>
        </p:nvSpPr>
        <p:spPr>
          <a:xfrm>
            <a:off x="6192503" y="2349888"/>
            <a:ext cx="2163300" cy="12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-1270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ru"/>
              <a:t>Этого достаточно? </a:t>
            </a:r>
            <a:endParaRPr/>
          </a:p>
        </p:txBody>
      </p:sp>
      <p:sp>
        <p:nvSpPr>
          <p:cNvPr id="471" name="Google Shape;471;p66"/>
          <p:cNvSpPr txBox="1"/>
          <p:nvPr>
            <p:ph idx="5" type="body"/>
          </p:nvPr>
        </p:nvSpPr>
        <p:spPr>
          <a:xfrm>
            <a:off x="3494524" y="1569511"/>
            <a:ext cx="4863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</a:pPr>
            <a:r>
              <a:rPr lang="ru"/>
              <a:t>2</a:t>
            </a:r>
            <a:endParaRPr/>
          </a:p>
        </p:txBody>
      </p:sp>
      <p:sp>
        <p:nvSpPr>
          <p:cNvPr id="472" name="Google Shape;472;p66"/>
          <p:cNvSpPr txBox="1"/>
          <p:nvPr>
            <p:ph idx="6" type="body"/>
          </p:nvPr>
        </p:nvSpPr>
        <p:spPr>
          <a:xfrm>
            <a:off x="6200841" y="1569511"/>
            <a:ext cx="4863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</a:pPr>
            <a:r>
              <a:rPr lang="ru"/>
              <a:t>3</a:t>
            </a:r>
            <a:endParaRPr/>
          </a:p>
        </p:txBody>
      </p:sp>
      <p:sp>
        <p:nvSpPr>
          <p:cNvPr id="473" name="Google Shape;473;p66"/>
          <p:cNvSpPr txBox="1"/>
          <p:nvPr>
            <p:ph type="title"/>
          </p:nvPr>
        </p:nvSpPr>
        <p:spPr>
          <a:xfrm>
            <a:off x="440531" y="438150"/>
            <a:ext cx="8262900" cy="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68950"/>
            <a:ext cx="8839199" cy="1405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8"/>
          <p:cNvSpPr txBox="1"/>
          <p:nvPr>
            <p:ph type="title"/>
          </p:nvPr>
        </p:nvSpPr>
        <p:spPr>
          <a:xfrm>
            <a:off x="440531" y="438150"/>
            <a:ext cx="4588800" cy="41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ru" sz="5000"/>
              <a:t>Пример</a:t>
            </a:r>
            <a:endParaRPr sz="5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b="0" lang="ru" sz="1600"/>
              <a:t>Samples/4.PerformanceTests/Benchmark</a:t>
            </a:r>
            <a:endParaRPr b="0" sz="16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t/>
            </a:r>
            <a:endParaRPr b="0" sz="1600"/>
          </a:p>
        </p:txBody>
      </p:sp>
      <p:pic>
        <p:nvPicPr>
          <p:cNvPr id="484" name="Google Shape;484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2800" y="1011226"/>
            <a:ext cx="3040050" cy="304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68950"/>
            <a:ext cx="8839199" cy="1405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0"/>
          <p:cNvSpPr txBox="1"/>
          <p:nvPr>
            <p:ph type="title"/>
          </p:nvPr>
        </p:nvSpPr>
        <p:spPr>
          <a:xfrm>
            <a:off x="440531" y="438150"/>
            <a:ext cx="4588800" cy="418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/>
              <a:t>CI/CD</a:t>
            </a:r>
            <a:endParaRPr sz="5000"/>
          </a:p>
        </p:txBody>
      </p:sp>
      <p:pic>
        <p:nvPicPr>
          <p:cNvPr id="495" name="Google Shape;49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3175" y="-40500"/>
            <a:ext cx="414784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1"/>
          <p:cNvSpPr txBox="1"/>
          <p:nvPr>
            <p:ph type="title"/>
          </p:nvPr>
        </p:nvSpPr>
        <p:spPr>
          <a:xfrm>
            <a:off x="440525" y="438150"/>
            <a:ext cx="3918900" cy="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rPr lang="ru"/>
              <a:t>Что хотим?</a:t>
            </a:r>
            <a:endParaRPr/>
          </a:p>
        </p:txBody>
      </p:sp>
      <p:sp>
        <p:nvSpPr>
          <p:cNvPr id="501" name="Google Shape;501;p71"/>
          <p:cNvSpPr txBox="1"/>
          <p:nvPr>
            <p:ph idx="1" type="body"/>
          </p:nvPr>
        </p:nvSpPr>
        <p:spPr>
          <a:xfrm>
            <a:off x="440525" y="1381650"/>
            <a:ext cx="3741600" cy="32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ru" sz="1600"/>
              <a:t>В актуальную версию приложения попадают только проверенные изменения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ru" sz="1600"/>
              <a:t>Быстрая обратная связь об ошибках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ru" sz="1600"/>
              <a:t>Меньше ручных манипуляций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" sz="1600"/>
              <a:t> 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600"/>
          </a:p>
        </p:txBody>
      </p:sp>
      <p:pic>
        <p:nvPicPr>
          <p:cNvPr id="502" name="Google Shape;50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9925" y="438150"/>
            <a:ext cx="4292000" cy="4174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7936" y="76200"/>
            <a:ext cx="3726063" cy="46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5"/>
          <p:cNvSpPr txBox="1"/>
          <p:nvPr>
            <p:ph type="title"/>
          </p:nvPr>
        </p:nvSpPr>
        <p:spPr>
          <a:xfrm>
            <a:off x="440531" y="438150"/>
            <a:ext cx="4588800" cy="41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ru" sz="5000"/>
              <a:t>Mocks</a:t>
            </a:r>
            <a:endParaRPr sz="5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600" y="715513"/>
            <a:ext cx="8839200" cy="3712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3"/>
          <p:cNvSpPr txBox="1"/>
          <p:nvPr>
            <p:ph type="title"/>
          </p:nvPr>
        </p:nvSpPr>
        <p:spPr>
          <a:xfrm>
            <a:off x="440531" y="438150"/>
            <a:ext cx="4588800" cy="41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ru" sz="5000"/>
              <a:t>Пример</a:t>
            </a:r>
            <a:endParaRPr sz="5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b="0" lang="ru" sz="1600"/>
              <a:t>.github/workflows/dotnet.yml</a:t>
            </a:r>
            <a:endParaRPr b="0" sz="1600"/>
          </a:p>
        </p:txBody>
      </p:sp>
      <p:pic>
        <p:nvPicPr>
          <p:cNvPr id="513" name="Google Shape;513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2800" y="1011226"/>
            <a:ext cx="3040050" cy="304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8592"/>
            <a:ext cx="9144000" cy="2406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5"/>
          <p:cNvSpPr txBox="1"/>
          <p:nvPr>
            <p:ph type="title"/>
          </p:nvPr>
        </p:nvSpPr>
        <p:spPr>
          <a:xfrm>
            <a:off x="440531" y="438150"/>
            <a:ext cx="82629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rPr lang="ru"/>
              <a:t>Итоги занятия</a:t>
            </a:r>
            <a:endParaRPr>
              <a:latin typeface="Geologica Medium"/>
              <a:ea typeface="Geologica Medium"/>
              <a:cs typeface="Geologica Medium"/>
              <a:sym typeface="Geologica Medium"/>
            </a:endParaRPr>
          </a:p>
        </p:txBody>
      </p:sp>
      <p:pic>
        <p:nvPicPr>
          <p:cNvPr id="524" name="Google Shape;524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853" y="1852776"/>
            <a:ext cx="348550" cy="34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853" y="2397486"/>
            <a:ext cx="348550" cy="34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853" y="2983295"/>
            <a:ext cx="348550" cy="34855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75"/>
          <p:cNvSpPr txBox="1"/>
          <p:nvPr/>
        </p:nvSpPr>
        <p:spPr>
          <a:xfrm>
            <a:off x="873760" y="1918242"/>
            <a:ext cx="66207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Научились писать тесты с использованием моков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Разобрались с алгоритмом рефакторинга легаси и узнали про Approvals-тесты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Узнали о Silenium и написали простые тесты с ним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Узнали о бенчмарках и сравнении алгоритмов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Посмотрели на простейшую настройку CI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8" name="Google Shape;528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853" y="3372770"/>
            <a:ext cx="348550" cy="34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853" y="3762245"/>
            <a:ext cx="348550" cy="34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6"/>
          <p:cNvSpPr txBox="1"/>
          <p:nvPr>
            <p:ph type="title"/>
          </p:nvPr>
        </p:nvSpPr>
        <p:spPr>
          <a:xfrm>
            <a:off x="440525" y="438150"/>
            <a:ext cx="8331600" cy="6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ru"/>
              <a:t>Как тестировать сервисы?</a:t>
            </a:r>
            <a:endParaRPr/>
          </a:p>
        </p:txBody>
      </p:sp>
      <p:sp>
        <p:nvSpPr>
          <p:cNvPr id="314" name="Google Shape;314;p46"/>
          <p:cNvSpPr txBox="1"/>
          <p:nvPr/>
        </p:nvSpPr>
        <p:spPr>
          <a:xfrm>
            <a:off x="440525" y="1739800"/>
            <a:ext cx="7440000" cy="29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569CD6"/>
                </a:solidFill>
                <a:latin typeface="Montserrat"/>
                <a:ea typeface="Montserrat"/>
                <a:cs typeface="Montserrat"/>
                <a:sym typeface="Montserrat"/>
              </a:rPr>
              <a:t>public</a:t>
            </a:r>
            <a:r>
              <a:rPr lang="ru" sz="2000">
                <a:solidFill>
                  <a:srgbClr val="D4D4D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" sz="2000">
                <a:solidFill>
                  <a:srgbClr val="DCDCAA"/>
                </a:solidFill>
                <a:latin typeface="Montserrat"/>
                <a:ea typeface="Montserrat"/>
                <a:cs typeface="Montserrat"/>
                <a:sym typeface="Montserrat"/>
              </a:rPr>
              <a:t>Robot</a:t>
            </a:r>
            <a:r>
              <a:rPr lang="ru" sz="2000">
                <a:solidFill>
                  <a:srgbClr val="D4D4D4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ru" sz="2000">
                <a:solidFill>
                  <a:srgbClr val="4EC9B0"/>
                </a:solidFill>
                <a:latin typeface="Montserrat"/>
                <a:ea typeface="Montserrat"/>
                <a:cs typeface="Montserrat"/>
                <a:sym typeface="Montserrat"/>
              </a:rPr>
              <a:t>IDistanceSensor</a:t>
            </a:r>
            <a:r>
              <a:rPr lang="ru" sz="2000">
                <a:solidFill>
                  <a:srgbClr val="D4D4D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" sz="2000">
                <a:solidFill>
                  <a:srgbClr val="9CDCFE"/>
                </a:solidFill>
                <a:latin typeface="Montserrat"/>
                <a:ea typeface="Montserrat"/>
                <a:cs typeface="Montserrat"/>
                <a:sym typeface="Montserrat"/>
              </a:rPr>
              <a:t>distanceSensor</a:t>
            </a:r>
            <a:r>
              <a:rPr lang="ru" sz="2000">
                <a:solidFill>
                  <a:srgbClr val="D4D4D4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2000">
              <a:solidFill>
                <a:srgbClr val="D4D4D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D4D4D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9CDCFE"/>
                </a:solidFill>
                <a:latin typeface="Montserrat"/>
                <a:ea typeface="Montserrat"/>
                <a:cs typeface="Montserrat"/>
                <a:sym typeface="Montserrat"/>
              </a:rPr>
              <a:t>Arrange</a:t>
            </a:r>
            <a:r>
              <a:rPr lang="ru" sz="2000">
                <a:solidFill>
                  <a:srgbClr val="D4D4D4"/>
                </a:solidFill>
                <a:latin typeface="Montserrat"/>
                <a:ea typeface="Montserrat"/>
                <a:cs typeface="Montserrat"/>
                <a:sym typeface="Montserrat"/>
              </a:rPr>
              <a:t> — </a:t>
            </a:r>
            <a:r>
              <a:rPr lang="ru" sz="2000">
                <a:solidFill>
                  <a:srgbClr val="9CDCFE"/>
                </a:solidFill>
                <a:latin typeface="Montserrat"/>
                <a:ea typeface="Montserrat"/>
                <a:cs typeface="Montserrat"/>
                <a:sym typeface="Montserrat"/>
              </a:rPr>
              <a:t>заменить</a:t>
            </a:r>
            <a:r>
              <a:rPr lang="ru" sz="2000">
                <a:solidFill>
                  <a:srgbClr val="D4D4D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" sz="2000">
                <a:solidFill>
                  <a:srgbClr val="9CDCFE"/>
                </a:solidFill>
                <a:latin typeface="Montserrat"/>
                <a:ea typeface="Montserrat"/>
                <a:cs typeface="Montserrat"/>
                <a:sym typeface="Montserrat"/>
              </a:rPr>
              <a:t>зависимости</a:t>
            </a:r>
            <a:r>
              <a:rPr lang="ru" sz="2000">
                <a:solidFill>
                  <a:srgbClr val="D4D4D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" sz="2000">
                <a:solidFill>
                  <a:srgbClr val="9CDCFE"/>
                </a:solidFill>
                <a:latin typeface="Montserrat"/>
                <a:ea typeface="Montserrat"/>
                <a:cs typeface="Montserrat"/>
                <a:sym typeface="Montserrat"/>
              </a:rPr>
              <a:t>заглушками</a:t>
            </a:r>
            <a:br>
              <a:rPr lang="ru" sz="2000">
                <a:solidFill>
                  <a:srgbClr val="D4D4D4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2000">
                <a:solidFill>
                  <a:srgbClr val="9CDCFE"/>
                </a:solidFill>
                <a:latin typeface="Montserrat"/>
                <a:ea typeface="Montserrat"/>
                <a:cs typeface="Montserrat"/>
                <a:sym typeface="Montserrat"/>
              </a:rPr>
              <a:t>Act</a:t>
            </a:r>
            <a:br>
              <a:rPr lang="ru" sz="2000">
                <a:solidFill>
                  <a:srgbClr val="D4D4D4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2000">
                <a:solidFill>
                  <a:srgbClr val="9CDCFE"/>
                </a:solidFill>
                <a:latin typeface="Montserrat"/>
                <a:ea typeface="Montserrat"/>
                <a:cs typeface="Montserrat"/>
                <a:sym typeface="Montserrat"/>
              </a:rPr>
              <a:t>Assert</a:t>
            </a:r>
            <a:r>
              <a:rPr lang="ru" sz="2000">
                <a:solidFill>
                  <a:srgbClr val="D4D4D4"/>
                </a:solidFill>
                <a:latin typeface="Montserrat"/>
                <a:ea typeface="Montserrat"/>
                <a:cs typeface="Montserrat"/>
                <a:sym typeface="Montserrat"/>
              </a:rPr>
              <a:t> — </a:t>
            </a:r>
            <a:r>
              <a:rPr lang="ru" sz="2000">
                <a:solidFill>
                  <a:srgbClr val="9CDCFE"/>
                </a:solidFill>
                <a:latin typeface="Montserrat"/>
                <a:ea typeface="Montserrat"/>
                <a:cs typeface="Montserrat"/>
                <a:sym typeface="Montserrat"/>
              </a:rPr>
              <a:t>проверить</a:t>
            </a:r>
            <a:r>
              <a:rPr lang="ru" sz="2000">
                <a:solidFill>
                  <a:srgbClr val="D4D4D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" sz="2000">
                <a:solidFill>
                  <a:srgbClr val="9CDCFE"/>
                </a:solidFill>
                <a:latin typeface="Montserrat"/>
                <a:ea typeface="Montserrat"/>
                <a:cs typeface="Montserrat"/>
                <a:sym typeface="Montserrat"/>
              </a:rPr>
              <a:t>корректность</a:t>
            </a:r>
            <a:r>
              <a:rPr lang="ru" sz="2000">
                <a:solidFill>
                  <a:srgbClr val="D4D4D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" sz="2000">
                <a:solidFill>
                  <a:srgbClr val="9CDCFE"/>
                </a:solidFill>
                <a:latin typeface="Montserrat"/>
                <a:ea typeface="Montserrat"/>
                <a:cs typeface="Montserrat"/>
                <a:sym typeface="Montserrat"/>
              </a:rPr>
              <a:t>взаимодействия</a:t>
            </a:r>
            <a:endParaRPr sz="2000">
              <a:solidFill>
                <a:srgbClr val="9CDCF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CDCF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DCDCAA"/>
                </a:solidFill>
                <a:latin typeface="Montserrat"/>
                <a:ea typeface="Montserrat"/>
                <a:cs typeface="Montserrat"/>
                <a:sym typeface="Montserrat"/>
              </a:rPr>
              <a:t>TestDistanceSensor </a:t>
            </a:r>
            <a:r>
              <a:rPr lang="ru" sz="2000">
                <a:solidFill>
                  <a:srgbClr val="D4D4D4"/>
                </a:solidFill>
                <a:latin typeface="Montserrat"/>
                <a:ea typeface="Montserrat"/>
                <a:cs typeface="Montserrat"/>
                <a:sym typeface="Montserrat"/>
              </a:rPr>
              <a:t>— </a:t>
            </a:r>
            <a:r>
              <a:rPr lang="ru" sz="2000">
                <a:solidFill>
                  <a:srgbClr val="9CDCFE"/>
                </a:solidFill>
                <a:latin typeface="Montserrat"/>
                <a:ea typeface="Montserrat"/>
                <a:cs typeface="Montserrat"/>
                <a:sym typeface="Montserrat"/>
              </a:rPr>
              <a:t>надо</a:t>
            </a:r>
            <a:r>
              <a:rPr lang="ru" sz="2000">
                <a:solidFill>
                  <a:srgbClr val="D4D4D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" sz="2000">
                <a:solidFill>
                  <a:srgbClr val="9CDCFE"/>
                </a:solidFill>
                <a:latin typeface="Montserrat"/>
                <a:ea typeface="Montserrat"/>
                <a:cs typeface="Montserrat"/>
                <a:sym typeface="Montserrat"/>
              </a:rPr>
              <a:t>делать</a:t>
            </a:r>
            <a:r>
              <a:rPr lang="ru" sz="2000">
                <a:solidFill>
                  <a:srgbClr val="D4D4D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" sz="2000">
                <a:solidFill>
                  <a:srgbClr val="9CDCFE"/>
                </a:solidFill>
                <a:latin typeface="Montserrat"/>
                <a:ea typeface="Montserrat"/>
                <a:cs typeface="Montserrat"/>
                <a:sym typeface="Montserrat"/>
              </a:rPr>
              <a:t>заглушку</a:t>
            </a:r>
            <a:r>
              <a:rPr lang="ru" sz="2000">
                <a:solidFill>
                  <a:srgbClr val="D4D4D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solidFill>
                <a:srgbClr val="569CD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7"/>
          <p:cNvSpPr txBox="1"/>
          <p:nvPr>
            <p:ph type="title"/>
          </p:nvPr>
        </p:nvSpPr>
        <p:spPr>
          <a:xfrm>
            <a:off x="440531" y="438150"/>
            <a:ext cx="82629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rPr lang="ru"/>
              <a:t>Test Double</a:t>
            </a:r>
            <a:endParaRPr>
              <a:latin typeface="Geologica Medium"/>
              <a:ea typeface="Geologica Medium"/>
              <a:cs typeface="Geologica Medium"/>
              <a:sym typeface="Geologica Medium"/>
            </a:endParaRPr>
          </a:p>
        </p:txBody>
      </p:sp>
      <p:pic>
        <p:nvPicPr>
          <p:cNvPr id="320" name="Google Shape;32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853" y="1918251"/>
            <a:ext cx="348550" cy="34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853" y="2376423"/>
            <a:ext cx="348550" cy="34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853" y="2998020"/>
            <a:ext cx="348550" cy="34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853" y="3745230"/>
            <a:ext cx="348550" cy="3485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7"/>
          <p:cNvSpPr txBox="1"/>
          <p:nvPr/>
        </p:nvSpPr>
        <p:spPr>
          <a:xfrm>
            <a:off x="873760" y="1918242"/>
            <a:ext cx="66207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Dummy — то, что не будет использоваться в тесте</a:t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Fake — альтернативная упрощенная реализация</a:t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Stub — определено поведение на нескольких кейсах входных данных</a:t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Mock — объекты с конфигурируемым поведением</a:t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8"/>
          <p:cNvSpPr txBox="1"/>
          <p:nvPr>
            <p:ph idx="1" type="body"/>
          </p:nvPr>
        </p:nvSpPr>
        <p:spPr>
          <a:xfrm>
            <a:off x="440531" y="438150"/>
            <a:ext cx="8262900" cy="4186200"/>
          </a:xfrm>
          <a:prstGeom prst="rect">
            <a:avLst/>
          </a:prstGeom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// Arrange:</a:t>
            </a:r>
            <a:endParaRPr sz="200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ru" sz="2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2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lollipop</a:t>
            </a:r>
            <a:r>
              <a:rPr lang="ru" sz="2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ru" sz="2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ru" sz="2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" sz="20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Fake</a:t>
            </a:r>
            <a:r>
              <a:rPr lang="ru" sz="2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ru" sz="20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ICandy</a:t>
            </a:r>
            <a:r>
              <a:rPr lang="ru" sz="2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&gt;();</a:t>
            </a:r>
            <a:endParaRPr sz="20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ru" sz="2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2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shop</a:t>
            </a:r>
            <a:r>
              <a:rPr lang="ru" sz="2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ru" sz="2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ru" sz="2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" sz="20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Fake</a:t>
            </a:r>
            <a:r>
              <a:rPr lang="ru" sz="2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ru" sz="20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ICandyShop</a:t>
            </a:r>
            <a:r>
              <a:rPr lang="ru" sz="2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&gt;(); </a:t>
            </a:r>
            <a:br>
              <a:rPr lang="ru" sz="2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ru" sz="2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ru" sz="2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" sz="20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CallTo</a:t>
            </a:r>
            <a:r>
              <a:rPr lang="ru" sz="2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(() =&gt; </a:t>
            </a:r>
            <a:r>
              <a:rPr lang="ru" sz="2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shop</a:t>
            </a:r>
            <a:r>
              <a:rPr lang="ru" sz="2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" sz="20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GetBestCandy</a:t>
            </a:r>
            <a:r>
              <a:rPr lang="ru" sz="2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()).</a:t>
            </a:r>
            <a:r>
              <a:rPr lang="ru" sz="20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Returns</a:t>
            </a:r>
            <a:r>
              <a:rPr lang="ru" sz="2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" sz="2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lollipop</a:t>
            </a:r>
            <a:r>
              <a:rPr lang="ru" sz="2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0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// Act:</a:t>
            </a:r>
            <a:endParaRPr sz="200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ru" sz="2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20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SweetTooth</a:t>
            </a:r>
            <a:r>
              <a:rPr lang="ru" sz="2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ru" sz="20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BuyBestCandy</a:t>
            </a:r>
            <a:r>
              <a:rPr lang="ru" sz="2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" sz="2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shop</a:t>
            </a:r>
            <a:r>
              <a:rPr lang="ru" sz="2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0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// Assert:</a:t>
            </a:r>
            <a:endParaRPr sz="200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ru" sz="2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" sz="20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CallTo</a:t>
            </a:r>
            <a:r>
              <a:rPr lang="ru" sz="2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(() =&gt; </a:t>
            </a:r>
            <a:r>
              <a:rPr lang="ru" sz="2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shop</a:t>
            </a:r>
            <a:r>
              <a:rPr lang="ru" sz="2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ru" sz="20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BuyCandy</a:t>
            </a:r>
            <a:r>
              <a:rPr lang="ru" sz="2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" sz="2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lollipop</a:t>
            </a:r>
            <a:r>
              <a:rPr lang="ru" sz="2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)).</a:t>
            </a:r>
            <a:r>
              <a:rPr lang="ru" sz="20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MustHaveHappened</a:t>
            </a:r>
            <a:r>
              <a:rPr lang="ru" sz="2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9"/>
          <p:cNvSpPr txBox="1"/>
          <p:nvPr>
            <p:ph type="title"/>
          </p:nvPr>
        </p:nvSpPr>
        <p:spPr>
          <a:xfrm>
            <a:off x="440531" y="438150"/>
            <a:ext cx="4588800" cy="41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ru" sz="5000"/>
              <a:t>Пример</a:t>
            </a:r>
            <a:endParaRPr sz="5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b="0" lang="ru" sz="2000"/>
              <a:t>Samples/1.Mocks</a:t>
            </a:r>
            <a:endParaRPr b="0" sz="2000"/>
          </a:p>
        </p:txBody>
      </p:sp>
      <p:pic>
        <p:nvPicPr>
          <p:cNvPr id="335" name="Google Shape;33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2800" y="1011226"/>
            <a:ext cx="3040050" cy="304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0"/>
          <p:cNvSpPr txBox="1"/>
          <p:nvPr>
            <p:ph type="title"/>
          </p:nvPr>
        </p:nvSpPr>
        <p:spPr>
          <a:xfrm>
            <a:off x="440531" y="438150"/>
            <a:ext cx="8262900" cy="9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</a:t>
            </a:r>
            <a:r>
              <a:rPr lang="ru">
                <a:solidFill>
                  <a:srgbClr val="4EC9B0"/>
                </a:solidFill>
              </a:rPr>
              <a:t>ThingCache </a:t>
            </a:r>
            <a:endParaRPr/>
          </a:p>
        </p:txBody>
      </p:sp>
      <p:sp>
        <p:nvSpPr>
          <p:cNvPr id="341" name="Google Shape;341;p50"/>
          <p:cNvSpPr txBox="1"/>
          <p:nvPr>
            <p:ph idx="1" type="body"/>
          </p:nvPr>
        </p:nvSpPr>
        <p:spPr>
          <a:xfrm>
            <a:off x="440531" y="1896667"/>
            <a:ext cx="8262900" cy="2727600"/>
          </a:xfrm>
          <a:prstGeom prst="rect">
            <a:avLst/>
          </a:prstGeom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Есть сервис </a:t>
            </a:r>
            <a:r>
              <a:rPr lang="ru" sz="2000">
                <a:solidFill>
                  <a:srgbClr val="4EC9B0"/>
                </a:solidFill>
              </a:rPr>
              <a:t>IThingService</a:t>
            </a:r>
            <a:r>
              <a:rPr lang="ru" sz="2000"/>
              <a:t>, у которого можно получить описание предметов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К нему по возможности надо обращаться как можно реже, поэтому был реализован кэш </a:t>
            </a:r>
            <a:r>
              <a:rPr lang="ru" sz="2000">
                <a:solidFill>
                  <a:srgbClr val="4EC9B0"/>
                </a:solidFill>
              </a:rPr>
              <a:t>ThingCache </a:t>
            </a:r>
            <a:endParaRPr sz="2000">
              <a:solidFill>
                <a:srgbClr val="4EC9B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Напишите тесты на </a:t>
            </a:r>
            <a:r>
              <a:rPr lang="ru" sz="2000">
                <a:solidFill>
                  <a:srgbClr val="4EC9B0"/>
                </a:solidFill>
              </a:rPr>
              <a:t>ThingCache</a:t>
            </a:r>
            <a:r>
              <a:rPr lang="ru" sz="2000"/>
              <a:t>,</a:t>
            </a:r>
            <a:br>
              <a:rPr lang="ru" sz="2000"/>
            </a:br>
            <a:r>
              <a:rPr lang="ru" sz="2000"/>
              <a:t>используя FakeItEasy для подмены </a:t>
            </a:r>
            <a:r>
              <a:rPr lang="ru" sz="2000">
                <a:solidFill>
                  <a:srgbClr val="4EC9B0"/>
                </a:solidFill>
              </a:rPr>
              <a:t>IThingService</a:t>
            </a:r>
            <a:endParaRPr sz="2000">
              <a:solidFill>
                <a:srgbClr val="4EC9B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1"/>
          <p:cNvSpPr txBox="1"/>
          <p:nvPr>
            <p:ph type="title"/>
          </p:nvPr>
        </p:nvSpPr>
        <p:spPr>
          <a:xfrm>
            <a:off x="440531" y="438150"/>
            <a:ext cx="82629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rPr lang="ru"/>
              <a:t>Разбор задачи </a:t>
            </a:r>
            <a:endParaRPr>
              <a:latin typeface="Geologica Medium"/>
              <a:ea typeface="Geologica Medium"/>
              <a:cs typeface="Geologica Medium"/>
              <a:sym typeface="Geologica Medium"/>
            </a:endParaRPr>
          </a:p>
        </p:txBody>
      </p:sp>
      <p:pic>
        <p:nvPicPr>
          <p:cNvPr id="347" name="Google Shape;34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853" y="1918251"/>
            <a:ext cx="348550" cy="34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853" y="2581073"/>
            <a:ext cx="348550" cy="34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853" y="3309345"/>
            <a:ext cx="348550" cy="348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1"/>
          <p:cNvSpPr txBox="1"/>
          <p:nvPr/>
        </p:nvSpPr>
        <p:spPr>
          <a:xfrm>
            <a:off x="873750" y="1918250"/>
            <a:ext cx="7829700" cy="18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Не надо писать собственную заглушку</a:t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Можно тестировать, когда реализации </a:t>
            </a:r>
            <a:b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зависимости еще нет</a:t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Моки позволяют тестировать количество </a:t>
            </a:r>
            <a:b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вызовов, что иногда существенно</a:t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1" name="Google Shape;351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04779" y="1644525"/>
            <a:ext cx="2221696" cy="222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heme Montserrat">
  <a:themeElements>
    <a:clrScheme name="Шаблон 2023">
      <a:dk1>
        <a:srgbClr val="FEFFFE"/>
      </a:dk1>
      <a:lt1>
        <a:srgbClr val="000000"/>
      </a:lt1>
      <a:dk2>
        <a:srgbClr val="F1F1F1"/>
      </a:dk2>
      <a:lt2>
        <a:srgbClr val="000000"/>
      </a:lt2>
      <a:accent1>
        <a:srgbClr val="00C5A7"/>
      </a:accent1>
      <a:accent2>
        <a:srgbClr val="FF8126"/>
      </a:accent2>
      <a:accent3>
        <a:srgbClr val="26AD50"/>
      </a:accent3>
      <a:accent4>
        <a:srgbClr val="FE5948"/>
      </a:accent4>
      <a:accent5>
        <a:srgbClr val="2191FE"/>
      </a:accent5>
      <a:accent6>
        <a:srgbClr val="B850CF"/>
      </a:accent6>
      <a:hlink>
        <a:srgbClr val="0671F6"/>
      </a:hlink>
      <a:folHlink>
        <a:srgbClr val="0570F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